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  <p:sldId id="265" r:id="rId11"/>
    <p:sldId id="266" r:id="rId12"/>
    <p:sldId id="267" r:id="rId13"/>
    <p:sldId id="272" r:id="rId14"/>
    <p:sldId id="273" r:id="rId15"/>
    <p:sldId id="274" r:id="rId16"/>
    <p:sldId id="276" r:id="rId17"/>
    <p:sldId id="268" r:id="rId18"/>
    <p:sldId id="271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33534-605B-46E1-B90D-D35DD00C1599}" v="95" dt="2022-04-10T08:30:04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HAFIZ ZULHILMI BIN ZULKIFLI" userId="6149c5e2-3426-4217-979f-4def7cce44f4" providerId="ADAL" clId="{72D33534-605B-46E1-B90D-D35DD00C1599}"/>
    <pc:docChg chg="undo redo custSel addSld delSld modSld">
      <pc:chgData name="MUHAMMAD HAFIZ ZULHILMI BIN ZULKIFLI" userId="6149c5e2-3426-4217-979f-4def7cce44f4" providerId="ADAL" clId="{72D33534-605B-46E1-B90D-D35DD00C1599}" dt="2022-04-10T08:30:29.664" v="1209" actId="20577"/>
      <pc:docMkLst>
        <pc:docMk/>
      </pc:docMkLst>
      <pc:sldChg chg="addSp modSp mod setBg addAnim">
        <pc:chgData name="MUHAMMAD HAFIZ ZULHILMI BIN ZULKIFLI" userId="6149c5e2-3426-4217-979f-4def7cce44f4" providerId="ADAL" clId="{72D33534-605B-46E1-B90D-D35DD00C1599}" dt="2022-04-06T14:49:49.945" v="64"/>
        <pc:sldMkLst>
          <pc:docMk/>
          <pc:sldMk cId="2992258042" sldId="256"/>
        </pc:sldMkLst>
        <pc:spChg chg="mod ord">
          <ac:chgData name="MUHAMMAD HAFIZ ZULHILMI BIN ZULKIFLI" userId="6149c5e2-3426-4217-979f-4def7cce44f4" providerId="ADAL" clId="{72D33534-605B-46E1-B90D-D35DD00C1599}" dt="2022-04-06T14:49:49.943" v="63" actId="26606"/>
          <ac:spMkLst>
            <pc:docMk/>
            <pc:sldMk cId="2992258042" sldId="256"/>
            <ac:spMk id="2" creationId="{6F3CD2A5-B7F6-470D-8BA2-482D5CCF8772}"/>
          </ac:spMkLst>
        </pc:spChg>
        <pc:spChg chg="add">
          <ac:chgData name="MUHAMMAD HAFIZ ZULHILMI BIN ZULKIFLI" userId="6149c5e2-3426-4217-979f-4def7cce44f4" providerId="ADAL" clId="{72D33534-605B-46E1-B90D-D35DD00C1599}" dt="2022-04-06T14:49:49.943" v="63" actId="26606"/>
          <ac:spMkLst>
            <pc:docMk/>
            <pc:sldMk cId="2992258042" sldId="256"/>
            <ac:spMk id="10" creationId="{F4A20210-FA90-4B6D-8D2E-1B90054E097A}"/>
          </ac:spMkLst>
        </pc:spChg>
        <pc:spChg chg="add">
          <ac:chgData name="MUHAMMAD HAFIZ ZULHILMI BIN ZULKIFLI" userId="6149c5e2-3426-4217-979f-4def7cce44f4" providerId="ADAL" clId="{72D33534-605B-46E1-B90D-D35DD00C1599}" dt="2022-04-06T14:49:49.943" v="63" actId="26606"/>
          <ac:spMkLst>
            <pc:docMk/>
            <pc:sldMk cId="2992258042" sldId="256"/>
            <ac:spMk id="12" creationId="{39213B44-68B7-47E7-B506-5C79FCF80924}"/>
          </ac:spMkLst>
        </pc:spChg>
        <pc:grpChg chg="add">
          <ac:chgData name="MUHAMMAD HAFIZ ZULHILMI BIN ZULKIFLI" userId="6149c5e2-3426-4217-979f-4def7cce44f4" providerId="ADAL" clId="{72D33534-605B-46E1-B90D-D35DD00C1599}" dt="2022-04-06T14:49:49.943" v="63" actId="26606"/>
          <ac:grpSpMkLst>
            <pc:docMk/>
            <pc:sldMk cId="2992258042" sldId="256"/>
            <ac:grpSpMk id="14" creationId="{39084D60-65A6-45F8-8C17-3529E43F1C39}"/>
          </ac:grpSpMkLst>
        </pc:grpChg>
        <pc:picChg chg="add mod">
          <ac:chgData name="MUHAMMAD HAFIZ ZULHILMI BIN ZULKIFLI" userId="6149c5e2-3426-4217-979f-4def7cce44f4" providerId="ADAL" clId="{72D33534-605B-46E1-B90D-D35DD00C1599}" dt="2022-04-06T14:49:49.943" v="63" actId="26606"/>
          <ac:picMkLst>
            <pc:docMk/>
            <pc:sldMk cId="2992258042" sldId="256"/>
            <ac:picMk id="3" creationId="{B0195A88-B18F-460E-8A53-C7886CD84E72}"/>
          </ac:picMkLst>
        </pc:picChg>
        <pc:picChg chg="add">
          <ac:chgData name="MUHAMMAD HAFIZ ZULHILMI BIN ZULKIFLI" userId="6149c5e2-3426-4217-979f-4def7cce44f4" providerId="ADAL" clId="{72D33534-605B-46E1-B90D-D35DD00C1599}" dt="2022-04-06T14:49:49.943" v="63" actId="26606"/>
          <ac:picMkLst>
            <pc:docMk/>
            <pc:sldMk cId="2992258042" sldId="256"/>
            <ac:picMk id="8" creationId="{545F67A4-7428-47F3-AE14-8CA43D976E11}"/>
          </ac:picMkLst>
        </pc:picChg>
      </pc:sldChg>
      <pc:sldChg chg="addSp delSp modSp mod">
        <pc:chgData name="MUHAMMAD HAFIZ ZULHILMI BIN ZULKIFLI" userId="6149c5e2-3426-4217-979f-4def7cce44f4" providerId="ADAL" clId="{72D33534-605B-46E1-B90D-D35DD00C1599}" dt="2022-04-06T14:38:08.238" v="7" actId="1076"/>
        <pc:sldMkLst>
          <pc:docMk/>
          <pc:sldMk cId="2791094086" sldId="257"/>
        </pc:sldMkLst>
        <pc:spChg chg="add del mod">
          <ac:chgData name="MUHAMMAD HAFIZ ZULHILMI BIN ZULKIFLI" userId="6149c5e2-3426-4217-979f-4def7cce44f4" providerId="ADAL" clId="{72D33534-605B-46E1-B90D-D35DD00C1599}" dt="2022-04-06T14:38:01.937" v="4" actId="478"/>
          <ac:spMkLst>
            <pc:docMk/>
            <pc:sldMk cId="2791094086" sldId="257"/>
            <ac:spMk id="5" creationId="{1E9776F9-3A58-42BC-87E3-89D4C8B83B35}"/>
          </ac:spMkLst>
        </pc:spChg>
        <pc:picChg chg="del">
          <ac:chgData name="MUHAMMAD HAFIZ ZULHILMI BIN ZULKIFLI" userId="6149c5e2-3426-4217-979f-4def7cce44f4" providerId="ADAL" clId="{72D33534-605B-46E1-B90D-D35DD00C1599}" dt="2022-04-06T14:37:06.828" v="0" actId="21"/>
          <ac:picMkLst>
            <pc:docMk/>
            <pc:sldMk cId="2791094086" sldId="257"/>
            <ac:picMk id="4" creationId="{C1D3D5A0-15F7-4412-B2CB-4D762099AE83}"/>
          </ac:picMkLst>
        </pc:picChg>
        <pc:picChg chg="add mod">
          <ac:chgData name="MUHAMMAD HAFIZ ZULHILMI BIN ZULKIFLI" userId="6149c5e2-3426-4217-979f-4def7cce44f4" providerId="ADAL" clId="{72D33534-605B-46E1-B90D-D35DD00C1599}" dt="2022-04-06T14:38:08.238" v="7" actId="1076"/>
          <ac:picMkLst>
            <pc:docMk/>
            <pc:sldMk cId="2791094086" sldId="257"/>
            <ac:picMk id="7" creationId="{7BE9E03A-A1DE-4BDB-8C87-A2FA6753DC5D}"/>
          </ac:picMkLst>
        </pc:picChg>
      </pc:sldChg>
      <pc:sldChg chg="addSp delSp modSp mod">
        <pc:chgData name="MUHAMMAD HAFIZ ZULHILMI BIN ZULKIFLI" userId="6149c5e2-3426-4217-979f-4def7cce44f4" providerId="ADAL" clId="{72D33534-605B-46E1-B90D-D35DD00C1599}" dt="2022-04-06T15:00:17.839" v="66" actId="1076"/>
        <pc:sldMkLst>
          <pc:docMk/>
          <pc:sldMk cId="536992708" sldId="258"/>
        </pc:sldMkLst>
        <pc:spChg chg="del">
          <ac:chgData name="MUHAMMAD HAFIZ ZULHILMI BIN ZULKIFLI" userId="6149c5e2-3426-4217-979f-4def7cce44f4" providerId="ADAL" clId="{72D33534-605B-46E1-B90D-D35DD00C1599}" dt="2022-04-06T14:37:09.337" v="1"/>
          <ac:spMkLst>
            <pc:docMk/>
            <pc:sldMk cId="536992708" sldId="258"/>
            <ac:spMk id="3" creationId="{7787B1E3-4A0B-4CE7-B83F-B1E8068F0D68}"/>
          </ac:spMkLst>
        </pc:spChg>
        <pc:picChg chg="add mod">
          <ac:chgData name="MUHAMMAD HAFIZ ZULHILMI BIN ZULKIFLI" userId="6149c5e2-3426-4217-979f-4def7cce44f4" providerId="ADAL" clId="{72D33534-605B-46E1-B90D-D35DD00C1599}" dt="2022-04-06T15:00:17.839" v="66" actId="1076"/>
          <ac:picMkLst>
            <pc:docMk/>
            <pc:sldMk cId="536992708" sldId="258"/>
            <ac:picMk id="4" creationId="{B75757DD-2C16-42AC-9992-7F0E814DADF9}"/>
          </ac:picMkLst>
        </pc:picChg>
      </pc:sldChg>
      <pc:sldChg chg="addSp delSp modSp add mod">
        <pc:chgData name="MUHAMMAD HAFIZ ZULHILMI BIN ZULKIFLI" userId="6149c5e2-3426-4217-979f-4def7cce44f4" providerId="ADAL" clId="{72D33534-605B-46E1-B90D-D35DD00C1599}" dt="2022-04-06T14:39:23.712" v="13" actId="1076"/>
        <pc:sldMkLst>
          <pc:docMk/>
          <pc:sldMk cId="1901864856" sldId="259"/>
        </pc:sldMkLst>
        <pc:picChg chg="add mod">
          <ac:chgData name="MUHAMMAD HAFIZ ZULHILMI BIN ZULKIFLI" userId="6149c5e2-3426-4217-979f-4def7cce44f4" providerId="ADAL" clId="{72D33534-605B-46E1-B90D-D35DD00C1599}" dt="2022-04-06T14:39:23.712" v="13" actId="1076"/>
          <ac:picMkLst>
            <pc:docMk/>
            <pc:sldMk cId="1901864856" sldId="259"/>
            <ac:picMk id="4" creationId="{8AA784F4-1183-47BB-9B63-0E06F6528FFF}"/>
          </ac:picMkLst>
        </pc:picChg>
        <pc:picChg chg="del">
          <ac:chgData name="MUHAMMAD HAFIZ ZULHILMI BIN ZULKIFLI" userId="6149c5e2-3426-4217-979f-4def7cce44f4" providerId="ADAL" clId="{72D33534-605B-46E1-B90D-D35DD00C1599}" dt="2022-04-06T14:39:14.294" v="10" actId="478"/>
          <ac:picMkLst>
            <pc:docMk/>
            <pc:sldMk cId="1901864856" sldId="259"/>
            <ac:picMk id="7" creationId="{7BE9E03A-A1DE-4BDB-8C87-A2FA6753DC5D}"/>
          </ac:picMkLst>
        </pc:picChg>
      </pc:sldChg>
      <pc:sldChg chg="addSp delSp modSp add mod">
        <pc:chgData name="MUHAMMAD HAFIZ ZULHILMI BIN ZULKIFLI" userId="6149c5e2-3426-4217-979f-4def7cce44f4" providerId="ADAL" clId="{72D33534-605B-46E1-B90D-D35DD00C1599}" dt="2022-04-06T14:41:20.071" v="18" actId="14100"/>
        <pc:sldMkLst>
          <pc:docMk/>
          <pc:sldMk cId="1702492598" sldId="260"/>
        </pc:sldMkLst>
        <pc:picChg chg="add mod">
          <ac:chgData name="MUHAMMAD HAFIZ ZULHILMI BIN ZULKIFLI" userId="6149c5e2-3426-4217-979f-4def7cce44f4" providerId="ADAL" clId="{72D33534-605B-46E1-B90D-D35DD00C1599}" dt="2022-04-06T14:41:20.071" v="18" actId="14100"/>
          <ac:picMkLst>
            <pc:docMk/>
            <pc:sldMk cId="1702492598" sldId="260"/>
            <ac:picMk id="4" creationId="{40AA01D4-B9EB-4649-B579-05357FECE4F7}"/>
          </ac:picMkLst>
        </pc:picChg>
        <pc:picChg chg="del">
          <ac:chgData name="MUHAMMAD HAFIZ ZULHILMI BIN ZULKIFLI" userId="6149c5e2-3426-4217-979f-4def7cce44f4" providerId="ADAL" clId="{72D33534-605B-46E1-B90D-D35DD00C1599}" dt="2022-04-06T14:41:18.314" v="17" actId="478"/>
          <ac:picMkLst>
            <pc:docMk/>
            <pc:sldMk cId="1702492598" sldId="260"/>
            <ac:picMk id="7" creationId="{7BE9E03A-A1DE-4BDB-8C87-A2FA6753DC5D}"/>
          </ac:picMkLst>
        </pc:picChg>
      </pc:sldChg>
      <pc:sldChg chg="addSp delSp modSp add mod">
        <pc:chgData name="MUHAMMAD HAFIZ ZULHILMI BIN ZULKIFLI" userId="6149c5e2-3426-4217-979f-4def7cce44f4" providerId="ADAL" clId="{72D33534-605B-46E1-B90D-D35DD00C1599}" dt="2022-04-06T14:46:32.043" v="54"/>
        <pc:sldMkLst>
          <pc:docMk/>
          <pc:sldMk cId="1507544641" sldId="261"/>
        </pc:sldMkLst>
        <pc:picChg chg="del">
          <ac:chgData name="MUHAMMAD HAFIZ ZULHILMI BIN ZULKIFLI" userId="6149c5e2-3426-4217-979f-4def7cce44f4" providerId="ADAL" clId="{72D33534-605B-46E1-B90D-D35DD00C1599}" dt="2022-04-06T14:42:22.136" v="24" actId="478"/>
          <ac:picMkLst>
            <pc:docMk/>
            <pc:sldMk cId="1507544641" sldId="261"/>
            <ac:picMk id="4" creationId="{40AA01D4-B9EB-4649-B579-05357FECE4F7}"/>
          </ac:picMkLst>
        </pc:picChg>
        <pc:picChg chg="add mod">
          <ac:chgData name="MUHAMMAD HAFIZ ZULHILMI BIN ZULKIFLI" userId="6149c5e2-3426-4217-979f-4def7cce44f4" providerId="ADAL" clId="{72D33534-605B-46E1-B90D-D35DD00C1599}" dt="2022-04-06T14:42:23.885" v="25" actId="14100"/>
          <ac:picMkLst>
            <pc:docMk/>
            <pc:sldMk cId="1507544641" sldId="261"/>
            <ac:picMk id="5" creationId="{C360DBD6-6F6B-4713-91AA-7AADBF9742C1}"/>
          </ac:picMkLst>
        </pc:picChg>
        <pc:picChg chg="add del mod">
          <ac:chgData name="MUHAMMAD HAFIZ ZULHILMI BIN ZULKIFLI" userId="6149c5e2-3426-4217-979f-4def7cce44f4" providerId="ADAL" clId="{72D33534-605B-46E1-B90D-D35DD00C1599}" dt="2022-04-06T14:46:32.043" v="54"/>
          <ac:picMkLst>
            <pc:docMk/>
            <pc:sldMk cId="1507544641" sldId="261"/>
            <ac:picMk id="6" creationId="{3B110856-3974-4131-B7DA-B53921573CFA}"/>
          </ac:picMkLst>
        </pc:picChg>
      </pc:sldChg>
      <pc:sldChg chg="addSp delSp modSp add mod">
        <pc:chgData name="MUHAMMAD HAFIZ ZULHILMI BIN ZULKIFLI" userId="6149c5e2-3426-4217-979f-4def7cce44f4" providerId="ADAL" clId="{72D33534-605B-46E1-B90D-D35DD00C1599}" dt="2022-04-06T14:46:32.325" v="55"/>
        <pc:sldMkLst>
          <pc:docMk/>
          <pc:sldMk cId="4050052893" sldId="262"/>
        </pc:sldMkLst>
        <pc:picChg chg="del">
          <ac:chgData name="MUHAMMAD HAFIZ ZULHILMI BIN ZULKIFLI" userId="6149c5e2-3426-4217-979f-4def7cce44f4" providerId="ADAL" clId="{72D33534-605B-46E1-B90D-D35DD00C1599}" dt="2022-04-06T14:43:50.640" v="29" actId="478"/>
          <ac:picMkLst>
            <pc:docMk/>
            <pc:sldMk cId="4050052893" sldId="262"/>
            <ac:picMk id="4" creationId="{40AA01D4-B9EB-4649-B579-05357FECE4F7}"/>
          </ac:picMkLst>
        </pc:picChg>
        <pc:picChg chg="add mod">
          <ac:chgData name="MUHAMMAD HAFIZ ZULHILMI BIN ZULKIFLI" userId="6149c5e2-3426-4217-979f-4def7cce44f4" providerId="ADAL" clId="{72D33534-605B-46E1-B90D-D35DD00C1599}" dt="2022-04-06T14:43:52.888" v="30" actId="14100"/>
          <ac:picMkLst>
            <pc:docMk/>
            <pc:sldMk cId="4050052893" sldId="262"/>
            <ac:picMk id="5" creationId="{FE592FF8-A5B0-4A40-B21C-EF2A9D0A3F96}"/>
          </ac:picMkLst>
        </pc:picChg>
        <pc:picChg chg="add del mod">
          <ac:chgData name="MUHAMMAD HAFIZ ZULHILMI BIN ZULKIFLI" userId="6149c5e2-3426-4217-979f-4def7cce44f4" providerId="ADAL" clId="{72D33534-605B-46E1-B90D-D35DD00C1599}" dt="2022-04-06T14:46:32.325" v="55"/>
          <ac:picMkLst>
            <pc:docMk/>
            <pc:sldMk cId="4050052893" sldId="262"/>
            <ac:picMk id="6" creationId="{F2014A1B-637E-4D81-AD37-5D0D18306FBF}"/>
          </ac:picMkLst>
        </pc:picChg>
      </pc:sldChg>
      <pc:sldChg chg="addSp delSp modSp add mod">
        <pc:chgData name="MUHAMMAD HAFIZ ZULHILMI BIN ZULKIFLI" userId="6149c5e2-3426-4217-979f-4def7cce44f4" providerId="ADAL" clId="{72D33534-605B-46E1-B90D-D35DD00C1599}" dt="2022-04-06T14:46:32.761" v="56" actId="1076"/>
        <pc:sldMkLst>
          <pc:docMk/>
          <pc:sldMk cId="2000738663" sldId="263"/>
        </pc:sldMkLst>
        <pc:picChg chg="add mod">
          <ac:chgData name="MUHAMMAD HAFIZ ZULHILMI BIN ZULKIFLI" userId="6149c5e2-3426-4217-979f-4def7cce44f4" providerId="ADAL" clId="{72D33534-605B-46E1-B90D-D35DD00C1599}" dt="2022-04-06T14:45:48.676" v="41" actId="14100"/>
          <ac:picMkLst>
            <pc:docMk/>
            <pc:sldMk cId="2000738663" sldId="263"/>
            <ac:picMk id="4" creationId="{7FBC3941-45FA-4B45-A6D7-29DC5E0E3AF1}"/>
          </ac:picMkLst>
        </pc:picChg>
        <pc:picChg chg="del">
          <ac:chgData name="MUHAMMAD HAFIZ ZULHILMI BIN ZULKIFLI" userId="6149c5e2-3426-4217-979f-4def7cce44f4" providerId="ADAL" clId="{72D33534-605B-46E1-B90D-D35DD00C1599}" dt="2022-04-06T14:45:44.830" v="40" actId="478"/>
          <ac:picMkLst>
            <pc:docMk/>
            <pc:sldMk cId="2000738663" sldId="263"/>
            <ac:picMk id="5" creationId="{FE592FF8-A5B0-4A40-B21C-EF2A9D0A3F96}"/>
          </ac:picMkLst>
        </pc:picChg>
        <pc:picChg chg="add mod">
          <ac:chgData name="MUHAMMAD HAFIZ ZULHILMI BIN ZULKIFLI" userId="6149c5e2-3426-4217-979f-4def7cce44f4" providerId="ADAL" clId="{72D33534-605B-46E1-B90D-D35DD00C1599}" dt="2022-04-06T14:46:32.761" v="56" actId="1076"/>
          <ac:picMkLst>
            <pc:docMk/>
            <pc:sldMk cId="2000738663" sldId="263"/>
            <ac:picMk id="6" creationId="{76517AB1-DE56-409B-9D03-A8D95BB60A76}"/>
          </ac:picMkLst>
        </pc:picChg>
      </pc:sldChg>
      <pc:sldChg chg="addSp delSp modSp add del mod">
        <pc:chgData name="MUHAMMAD HAFIZ ZULHILMI BIN ZULKIFLI" userId="6149c5e2-3426-4217-979f-4def7cce44f4" providerId="ADAL" clId="{72D33534-605B-46E1-B90D-D35DD00C1599}" dt="2022-04-06T14:46:36.860" v="57" actId="47"/>
        <pc:sldMkLst>
          <pc:docMk/>
          <pc:sldMk cId="1377679104" sldId="264"/>
        </pc:sldMkLst>
        <pc:picChg chg="add del mod">
          <ac:chgData name="MUHAMMAD HAFIZ ZULHILMI BIN ZULKIFLI" userId="6149c5e2-3426-4217-979f-4def7cce44f4" providerId="ADAL" clId="{72D33534-605B-46E1-B90D-D35DD00C1599}" dt="2022-04-06T14:45:55.378" v="42" actId="21"/>
          <ac:picMkLst>
            <pc:docMk/>
            <pc:sldMk cId="1377679104" sldId="264"/>
            <ac:picMk id="3" creationId="{B1664691-0343-4D7D-A872-F0E6EFD412C7}"/>
          </ac:picMkLst>
        </pc:picChg>
        <pc:picChg chg="del">
          <ac:chgData name="MUHAMMAD HAFIZ ZULHILMI BIN ZULKIFLI" userId="6149c5e2-3426-4217-979f-4def7cce44f4" providerId="ADAL" clId="{72D33534-605B-46E1-B90D-D35DD00C1599}" dt="2022-04-06T14:44:45.439" v="35" actId="478"/>
          <ac:picMkLst>
            <pc:docMk/>
            <pc:sldMk cId="1377679104" sldId="264"/>
            <ac:picMk id="5" creationId="{FE592FF8-A5B0-4A40-B21C-EF2A9D0A3F96}"/>
          </ac:picMkLst>
        </pc:picChg>
      </pc:sldChg>
      <pc:sldChg chg="addSp delSp modSp new mod">
        <pc:chgData name="MUHAMMAD HAFIZ ZULHILMI BIN ZULKIFLI" userId="6149c5e2-3426-4217-979f-4def7cce44f4" providerId="ADAL" clId="{72D33534-605B-46E1-B90D-D35DD00C1599}" dt="2022-04-06T15:14:20.095" v="155" actId="20577"/>
        <pc:sldMkLst>
          <pc:docMk/>
          <pc:sldMk cId="2392264919" sldId="264"/>
        </pc:sldMkLst>
        <pc:spChg chg="mod">
          <ac:chgData name="MUHAMMAD HAFIZ ZULHILMI BIN ZULKIFLI" userId="6149c5e2-3426-4217-979f-4def7cce44f4" providerId="ADAL" clId="{72D33534-605B-46E1-B90D-D35DD00C1599}" dt="2022-04-06T15:14:20.095" v="155" actId="20577"/>
          <ac:spMkLst>
            <pc:docMk/>
            <pc:sldMk cId="2392264919" sldId="264"/>
            <ac:spMk id="2" creationId="{6B3F40F2-9836-4640-BBC1-62BAB358E146}"/>
          </ac:spMkLst>
        </pc:spChg>
        <pc:spChg chg="del">
          <ac:chgData name="MUHAMMAD HAFIZ ZULHILMI BIN ZULKIFLI" userId="6149c5e2-3426-4217-979f-4def7cce44f4" providerId="ADAL" clId="{72D33534-605B-46E1-B90D-D35DD00C1599}" dt="2022-04-06T15:04:03.116" v="80"/>
          <ac:spMkLst>
            <pc:docMk/>
            <pc:sldMk cId="2392264919" sldId="264"/>
            <ac:spMk id="3" creationId="{D2238DDD-EF58-4E9C-867E-61F484E64552}"/>
          </ac:spMkLst>
        </pc:spChg>
        <pc:picChg chg="add mod">
          <ac:chgData name="MUHAMMAD HAFIZ ZULHILMI BIN ZULKIFLI" userId="6149c5e2-3426-4217-979f-4def7cce44f4" providerId="ADAL" clId="{72D33534-605B-46E1-B90D-D35DD00C1599}" dt="2022-04-06T15:06:59.027" v="98" actId="1076"/>
          <ac:picMkLst>
            <pc:docMk/>
            <pc:sldMk cId="2392264919" sldId="264"/>
            <ac:picMk id="4" creationId="{1AA8ACAF-D078-4D61-ABC9-C874B399CEB8}"/>
          </ac:picMkLst>
        </pc:picChg>
        <pc:picChg chg="add mod">
          <ac:chgData name="MUHAMMAD HAFIZ ZULHILMI BIN ZULKIFLI" userId="6149c5e2-3426-4217-979f-4def7cce44f4" providerId="ADAL" clId="{72D33534-605B-46E1-B90D-D35DD00C1599}" dt="2022-04-06T15:06:54.266" v="96" actId="1076"/>
          <ac:picMkLst>
            <pc:docMk/>
            <pc:sldMk cId="2392264919" sldId="264"/>
            <ac:picMk id="5" creationId="{F0894F84-CD61-4FFC-966C-BA3174CAE790}"/>
          </ac:picMkLst>
        </pc:picChg>
        <pc:picChg chg="add del">
          <ac:chgData name="MUHAMMAD HAFIZ ZULHILMI BIN ZULKIFLI" userId="6149c5e2-3426-4217-979f-4def7cce44f4" providerId="ADAL" clId="{72D33534-605B-46E1-B90D-D35DD00C1599}" dt="2022-04-06T15:06:16.298" v="88" actId="478"/>
          <ac:picMkLst>
            <pc:docMk/>
            <pc:sldMk cId="2392264919" sldId="264"/>
            <ac:picMk id="6" creationId="{091C3888-4AC1-4083-A7AF-86333F454923}"/>
          </ac:picMkLst>
        </pc:picChg>
        <pc:picChg chg="add mod">
          <ac:chgData name="MUHAMMAD HAFIZ ZULHILMI BIN ZULKIFLI" userId="6149c5e2-3426-4217-979f-4def7cce44f4" providerId="ADAL" clId="{72D33534-605B-46E1-B90D-D35DD00C1599}" dt="2022-04-06T15:06:52.459" v="95" actId="1076"/>
          <ac:picMkLst>
            <pc:docMk/>
            <pc:sldMk cId="2392264919" sldId="264"/>
            <ac:picMk id="7" creationId="{35B10E73-12AD-4BB3-AD3C-847901DE00D7}"/>
          </ac:picMkLst>
        </pc:picChg>
      </pc:sldChg>
      <pc:sldChg chg="addSp delSp modSp add mod">
        <pc:chgData name="MUHAMMAD HAFIZ ZULHILMI BIN ZULKIFLI" userId="6149c5e2-3426-4217-979f-4def7cce44f4" providerId="ADAL" clId="{72D33534-605B-46E1-B90D-D35DD00C1599}" dt="2022-04-06T15:14:30.400" v="166" actId="20577"/>
        <pc:sldMkLst>
          <pc:docMk/>
          <pc:sldMk cId="1812544667" sldId="265"/>
        </pc:sldMkLst>
        <pc:spChg chg="mod">
          <ac:chgData name="MUHAMMAD HAFIZ ZULHILMI BIN ZULKIFLI" userId="6149c5e2-3426-4217-979f-4def7cce44f4" providerId="ADAL" clId="{72D33534-605B-46E1-B90D-D35DD00C1599}" dt="2022-04-06T15:14:30.400" v="166" actId="20577"/>
          <ac:spMkLst>
            <pc:docMk/>
            <pc:sldMk cId="1812544667" sldId="265"/>
            <ac:spMk id="2" creationId="{6B3F40F2-9836-4640-BBC1-62BAB358E146}"/>
          </ac:spMkLst>
        </pc:spChg>
        <pc:spChg chg="add del mod">
          <ac:chgData name="MUHAMMAD HAFIZ ZULHILMI BIN ZULKIFLI" userId="6149c5e2-3426-4217-979f-4def7cce44f4" providerId="ADAL" clId="{72D33534-605B-46E1-B90D-D35DD00C1599}" dt="2022-04-06T15:09:18.968" v="103" actId="478"/>
          <ac:spMkLst>
            <pc:docMk/>
            <pc:sldMk cId="1812544667" sldId="265"/>
            <ac:spMk id="6" creationId="{49A1A1AC-C554-47E5-8A8C-78A883A7D006}"/>
          </ac:spMkLst>
        </pc:spChg>
        <pc:picChg chg="del">
          <ac:chgData name="MUHAMMAD HAFIZ ZULHILMI BIN ZULKIFLI" userId="6149c5e2-3426-4217-979f-4def7cce44f4" providerId="ADAL" clId="{72D33534-605B-46E1-B90D-D35DD00C1599}" dt="2022-04-06T15:09:12.614" v="100" actId="478"/>
          <ac:picMkLst>
            <pc:docMk/>
            <pc:sldMk cId="1812544667" sldId="265"/>
            <ac:picMk id="4" creationId="{1AA8ACAF-D078-4D61-ABC9-C874B399CEB8}"/>
          </ac:picMkLst>
        </pc:picChg>
        <pc:picChg chg="mod">
          <ac:chgData name="MUHAMMAD HAFIZ ZULHILMI BIN ZULKIFLI" userId="6149c5e2-3426-4217-979f-4def7cce44f4" providerId="ADAL" clId="{72D33534-605B-46E1-B90D-D35DD00C1599}" dt="2022-04-06T15:13:39.747" v="147" actId="1076"/>
          <ac:picMkLst>
            <pc:docMk/>
            <pc:sldMk cId="1812544667" sldId="265"/>
            <ac:picMk id="5" creationId="{F0894F84-CD61-4FFC-966C-BA3174CAE790}"/>
          </ac:picMkLst>
        </pc:picChg>
        <pc:picChg chg="del">
          <ac:chgData name="MUHAMMAD HAFIZ ZULHILMI BIN ZULKIFLI" userId="6149c5e2-3426-4217-979f-4def7cce44f4" providerId="ADAL" clId="{72D33534-605B-46E1-B90D-D35DD00C1599}" dt="2022-04-06T15:09:14.807" v="101" actId="478"/>
          <ac:picMkLst>
            <pc:docMk/>
            <pc:sldMk cId="1812544667" sldId="265"/>
            <ac:picMk id="7" creationId="{35B10E73-12AD-4BB3-AD3C-847901DE00D7}"/>
          </ac:picMkLst>
        </pc:picChg>
        <pc:picChg chg="add mod">
          <ac:chgData name="MUHAMMAD HAFIZ ZULHILMI BIN ZULKIFLI" userId="6149c5e2-3426-4217-979f-4def7cce44f4" providerId="ADAL" clId="{72D33534-605B-46E1-B90D-D35DD00C1599}" dt="2022-04-06T15:13:47.774" v="151" actId="1076"/>
          <ac:picMkLst>
            <pc:docMk/>
            <pc:sldMk cId="1812544667" sldId="265"/>
            <ac:picMk id="8" creationId="{473B82EF-5A45-4748-9FB6-79BF6D953FC4}"/>
          </ac:picMkLst>
        </pc:picChg>
        <pc:picChg chg="add mod">
          <ac:chgData name="MUHAMMAD HAFIZ ZULHILMI BIN ZULKIFLI" userId="6149c5e2-3426-4217-979f-4def7cce44f4" providerId="ADAL" clId="{72D33534-605B-46E1-B90D-D35DD00C1599}" dt="2022-04-06T15:13:32.960" v="144" actId="1076"/>
          <ac:picMkLst>
            <pc:docMk/>
            <pc:sldMk cId="1812544667" sldId="265"/>
            <ac:picMk id="1026" creationId="{545C7D64-FAF5-4448-9F5E-7FA48B0FF6A0}"/>
          </ac:picMkLst>
        </pc:picChg>
      </pc:sldChg>
      <pc:sldChg chg="addSp delSp modSp new mod setBg">
        <pc:chgData name="MUHAMMAD HAFIZ ZULHILMI BIN ZULKIFLI" userId="6149c5e2-3426-4217-979f-4def7cce44f4" providerId="ADAL" clId="{72D33534-605B-46E1-B90D-D35DD00C1599}" dt="2022-04-06T20:10:40.979" v="619" actId="20577"/>
        <pc:sldMkLst>
          <pc:docMk/>
          <pc:sldMk cId="946376622" sldId="266"/>
        </pc:sldMkLst>
        <pc:spChg chg="mod">
          <ac:chgData name="MUHAMMAD HAFIZ ZULHILMI BIN ZULKIFLI" userId="6149c5e2-3426-4217-979f-4def7cce44f4" providerId="ADAL" clId="{72D33534-605B-46E1-B90D-D35DD00C1599}" dt="2022-04-06T15:29:11.093" v="323" actId="26606"/>
          <ac:spMkLst>
            <pc:docMk/>
            <pc:sldMk cId="946376622" sldId="266"/>
            <ac:spMk id="2" creationId="{1FD5E1F6-34CA-40C0-9393-DB764841CC88}"/>
          </ac:spMkLst>
        </pc:spChg>
        <pc:spChg chg="mod ord">
          <ac:chgData name="MUHAMMAD HAFIZ ZULHILMI BIN ZULKIFLI" userId="6149c5e2-3426-4217-979f-4def7cce44f4" providerId="ADAL" clId="{72D33534-605B-46E1-B90D-D35DD00C1599}" dt="2022-04-06T15:29:11.093" v="323" actId="26606"/>
          <ac:spMkLst>
            <pc:docMk/>
            <pc:sldMk cId="946376622" sldId="266"/>
            <ac:spMk id="3" creationId="{9FCB09EB-8B6E-4791-8EEE-503A12FB34C6}"/>
          </ac:spMkLst>
        </pc:spChg>
        <pc:spChg chg="add del mod">
          <ac:chgData name="MUHAMMAD HAFIZ ZULHILMI BIN ZULKIFLI" userId="6149c5e2-3426-4217-979f-4def7cce44f4" providerId="ADAL" clId="{72D33534-605B-46E1-B90D-D35DD00C1599}" dt="2022-04-06T15:19:46.205" v="239" actId="22"/>
          <ac:spMkLst>
            <pc:docMk/>
            <pc:sldMk cId="946376622" sldId="266"/>
            <ac:spMk id="6" creationId="{EB13DCA4-4B54-4025-A4F7-141D1DB2BB59}"/>
          </ac:spMkLst>
        </pc:spChg>
        <pc:spChg chg="add mod">
          <ac:chgData name="MUHAMMAD HAFIZ ZULHILMI BIN ZULKIFLI" userId="6149c5e2-3426-4217-979f-4def7cce44f4" providerId="ADAL" clId="{72D33534-605B-46E1-B90D-D35DD00C1599}" dt="2022-04-06T20:10:29.031" v="611" actId="20577"/>
          <ac:spMkLst>
            <pc:docMk/>
            <pc:sldMk cId="946376622" sldId="266"/>
            <ac:spMk id="8" creationId="{53C66905-72EF-4985-8333-08C2198D81A3}"/>
          </ac:spMkLst>
        </pc:spChg>
        <pc:spChg chg="add mod">
          <ac:chgData name="MUHAMMAD HAFIZ ZULHILMI BIN ZULKIFLI" userId="6149c5e2-3426-4217-979f-4def7cce44f4" providerId="ADAL" clId="{72D33534-605B-46E1-B90D-D35DD00C1599}" dt="2022-04-06T20:10:40.979" v="619" actId="20577"/>
          <ac:spMkLst>
            <pc:docMk/>
            <pc:sldMk cId="946376622" sldId="266"/>
            <ac:spMk id="11" creationId="{8B8CCFF6-82BE-4FD6-8B9E-E642625A6E41}"/>
          </ac:spMkLst>
        </pc:spChg>
        <pc:spChg chg="add del">
          <ac:chgData name="MUHAMMAD HAFIZ ZULHILMI BIN ZULKIFLI" userId="6149c5e2-3426-4217-979f-4def7cce44f4" providerId="ADAL" clId="{72D33534-605B-46E1-B90D-D35DD00C1599}" dt="2022-04-06T15:28:59.828" v="319" actId="26606"/>
          <ac:spMkLst>
            <pc:docMk/>
            <pc:sldMk cId="946376622" sldId="266"/>
            <ac:spMk id="14" creationId="{75BAA153-C119-4275-8649-6CEDE5232EAA}"/>
          </ac:spMkLst>
        </pc:spChg>
        <pc:spChg chg="add del">
          <ac:chgData name="MUHAMMAD HAFIZ ZULHILMI BIN ZULKIFLI" userId="6149c5e2-3426-4217-979f-4def7cce44f4" providerId="ADAL" clId="{72D33534-605B-46E1-B90D-D35DD00C1599}" dt="2022-04-06T15:29:05.030" v="321" actId="26606"/>
          <ac:spMkLst>
            <pc:docMk/>
            <pc:sldMk cId="946376622" sldId="266"/>
            <ac:spMk id="15" creationId="{628F7D95-5858-48ED-BCC7-5B8A88F4C51A}"/>
          </ac:spMkLst>
        </pc:spChg>
        <pc:spChg chg="add del">
          <ac:chgData name="MUHAMMAD HAFIZ ZULHILMI BIN ZULKIFLI" userId="6149c5e2-3426-4217-979f-4def7cce44f4" providerId="ADAL" clId="{72D33534-605B-46E1-B90D-D35DD00C1599}" dt="2022-04-06T15:28:59.828" v="319" actId="26606"/>
          <ac:spMkLst>
            <pc:docMk/>
            <pc:sldMk cId="946376622" sldId="266"/>
            <ac:spMk id="19" creationId="{D141BD08-CD5D-4D14-B7B3-504E15644DD2}"/>
          </ac:spMkLst>
        </pc:spChg>
        <pc:spChg chg="add del">
          <ac:chgData name="MUHAMMAD HAFIZ ZULHILMI BIN ZULKIFLI" userId="6149c5e2-3426-4217-979f-4def7cce44f4" providerId="ADAL" clId="{72D33534-605B-46E1-B90D-D35DD00C1599}" dt="2022-04-06T15:28:59.828" v="319" actId="26606"/>
          <ac:spMkLst>
            <pc:docMk/>
            <pc:sldMk cId="946376622" sldId="266"/>
            <ac:spMk id="21" creationId="{236B6871-39DD-4D3C-AD88-5FABD4423ACD}"/>
          </ac:spMkLst>
        </pc:spChg>
        <pc:spChg chg="add del">
          <ac:chgData name="MUHAMMAD HAFIZ ZULHILMI BIN ZULKIFLI" userId="6149c5e2-3426-4217-979f-4def7cce44f4" providerId="ADAL" clId="{72D33534-605B-46E1-B90D-D35DD00C1599}" dt="2022-04-06T15:28:59.828" v="319" actId="26606"/>
          <ac:spMkLst>
            <pc:docMk/>
            <pc:sldMk cId="946376622" sldId="266"/>
            <ac:spMk id="23" creationId="{4442B789-5B03-4D76-A7D1-142C1BD4EC7E}"/>
          </ac:spMkLst>
        </pc:spChg>
        <pc:grpChg chg="add del">
          <ac:chgData name="MUHAMMAD HAFIZ ZULHILMI BIN ZULKIFLI" userId="6149c5e2-3426-4217-979f-4def7cce44f4" providerId="ADAL" clId="{72D33534-605B-46E1-B90D-D35DD00C1599}" dt="2022-04-06T15:28:49.292" v="317" actId="26606"/>
          <ac:grpSpMkLst>
            <pc:docMk/>
            <pc:sldMk cId="946376622" sldId="266"/>
            <ac:grpSpMk id="17" creationId="{71916EB9-2993-4A28-BD3C-F509E4A18345}"/>
          </ac:grpSpMkLst>
        </pc:grpChg>
        <pc:grpChg chg="add del">
          <ac:chgData name="MUHAMMAD HAFIZ ZULHILMI BIN ZULKIFLI" userId="6149c5e2-3426-4217-979f-4def7cce44f4" providerId="ADAL" clId="{72D33534-605B-46E1-B90D-D35DD00C1599}" dt="2022-04-06T15:28:49.292" v="317" actId="26606"/>
          <ac:grpSpMkLst>
            <pc:docMk/>
            <pc:sldMk cId="946376622" sldId="266"/>
            <ac:grpSpMk id="99" creationId="{B2347F19-25D3-4479-BD08-0070E8D6C94A}"/>
          </ac:grpSpMkLst>
        </pc:grpChg>
        <pc:grpChg chg="add del">
          <ac:chgData name="MUHAMMAD HAFIZ ZULHILMI BIN ZULKIFLI" userId="6149c5e2-3426-4217-979f-4def7cce44f4" providerId="ADAL" clId="{72D33534-605B-46E1-B90D-D35DD00C1599}" dt="2022-04-06T15:28:49.292" v="317" actId="26606"/>
          <ac:grpSpMkLst>
            <pc:docMk/>
            <pc:sldMk cId="946376622" sldId="266"/>
            <ac:grpSpMk id="181" creationId="{7F6F524E-C752-4B7C-A9F0-3F00DFDB247E}"/>
          </ac:grpSpMkLst>
        </pc:grpChg>
        <pc:grpChg chg="add del">
          <ac:chgData name="MUHAMMAD HAFIZ ZULHILMI BIN ZULKIFLI" userId="6149c5e2-3426-4217-979f-4def7cce44f4" providerId="ADAL" clId="{72D33534-605B-46E1-B90D-D35DD00C1599}" dt="2022-04-06T15:28:49.292" v="317" actId="26606"/>
          <ac:grpSpMkLst>
            <pc:docMk/>
            <pc:sldMk cId="946376622" sldId="266"/>
            <ac:grpSpMk id="263" creationId="{6191F0AD-C720-4E9E-9B1A-9C8A537B8AE1}"/>
          </ac:grpSpMkLst>
        </pc:grpChg>
        <pc:picChg chg="add del mod">
          <ac:chgData name="MUHAMMAD HAFIZ ZULHILMI BIN ZULKIFLI" userId="6149c5e2-3426-4217-979f-4def7cce44f4" providerId="ADAL" clId="{72D33534-605B-46E1-B90D-D35DD00C1599}" dt="2022-04-06T15:27:29.432" v="304" actId="478"/>
          <ac:picMkLst>
            <pc:docMk/>
            <pc:sldMk cId="946376622" sldId="266"/>
            <ac:picMk id="5" creationId="{224AE44C-8EBF-4E0A-BB12-ADBA88038CB2}"/>
          </ac:picMkLst>
        </pc:picChg>
        <pc:picChg chg="add mod ord">
          <ac:chgData name="MUHAMMAD HAFIZ ZULHILMI BIN ZULKIFLI" userId="6149c5e2-3426-4217-979f-4def7cce44f4" providerId="ADAL" clId="{72D33534-605B-46E1-B90D-D35DD00C1599}" dt="2022-04-06T15:29:18.160" v="324" actId="1076"/>
          <ac:picMkLst>
            <pc:docMk/>
            <pc:sldMk cId="946376622" sldId="266"/>
            <ac:picMk id="7" creationId="{F7785072-9571-4DB5-A80B-B286A7707086}"/>
          </ac:picMkLst>
        </pc:picChg>
        <pc:picChg chg="add mod ord">
          <ac:chgData name="MUHAMMAD HAFIZ ZULHILMI BIN ZULKIFLI" userId="6149c5e2-3426-4217-979f-4def7cce44f4" providerId="ADAL" clId="{72D33534-605B-46E1-B90D-D35DD00C1599}" dt="2022-04-06T15:29:18.160" v="324" actId="1076"/>
          <ac:picMkLst>
            <pc:docMk/>
            <pc:sldMk cId="946376622" sldId="266"/>
            <ac:picMk id="9" creationId="{F4910CAA-40BD-4ABA-B617-C2846423F1BF}"/>
          </ac:picMkLst>
        </pc:picChg>
        <pc:picChg chg="add mod">
          <ac:chgData name="MUHAMMAD HAFIZ ZULHILMI BIN ZULKIFLI" userId="6149c5e2-3426-4217-979f-4def7cce44f4" providerId="ADAL" clId="{72D33534-605B-46E1-B90D-D35DD00C1599}" dt="2022-04-06T20:10:12.441" v="601" actId="1076"/>
          <ac:picMkLst>
            <pc:docMk/>
            <pc:sldMk cId="946376622" sldId="266"/>
            <ac:picMk id="10" creationId="{731F479B-B1EB-4C4E-9561-90F2843D8D7C}"/>
          </ac:picMkLst>
        </pc:picChg>
        <pc:picChg chg="add mod">
          <ac:chgData name="MUHAMMAD HAFIZ ZULHILMI BIN ZULKIFLI" userId="6149c5e2-3426-4217-979f-4def7cce44f4" providerId="ADAL" clId="{72D33534-605B-46E1-B90D-D35DD00C1599}" dt="2022-04-06T15:29:11.093" v="323" actId="26606"/>
          <ac:picMkLst>
            <pc:docMk/>
            <pc:sldMk cId="946376622" sldId="266"/>
            <ac:picMk id="12" creationId="{C880075C-DEAA-4B55-BBDC-ABCB321E1DD4}"/>
          </ac:picMkLst>
        </pc:picChg>
        <pc:picChg chg="add del mod">
          <ac:chgData name="MUHAMMAD HAFIZ ZULHILMI BIN ZULKIFLI" userId="6149c5e2-3426-4217-979f-4def7cce44f4" providerId="ADAL" clId="{72D33534-605B-46E1-B90D-D35DD00C1599}" dt="2022-04-06T15:19:41.480" v="235"/>
          <ac:picMkLst>
            <pc:docMk/>
            <pc:sldMk cId="946376622" sldId="266"/>
            <ac:picMk id="2050" creationId="{6A50ADF0-EABF-48B7-86F4-3BFD43D11506}"/>
          </ac:picMkLst>
        </pc:picChg>
        <pc:cxnChg chg="add del">
          <ac:chgData name="MUHAMMAD HAFIZ ZULHILMI BIN ZULKIFLI" userId="6149c5e2-3426-4217-979f-4def7cce44f4" providerId="ADAL" clId="{72D33534-605B-46E1-B90D-D35DD00C1599}" dt="2022-04-06T15:29:11.093" v="323" actId="26606"/>
          <ac:cxnSpMkLst>
            <pc:docMk/>
            <pc:sldMk cId="946376622" sldId="266"/>
            <ac:cxnSpMk id="16" creationId="{F96C3A21-9839-4553-99E7-5FF127E28978}"/>
          </ac:cxnSpMkLst>
        </pc:cxnChg>
        <pc:cxnChg chg="add del">
          <ac:chgData name="MUHAMMAD HAFIZ ZULHILMI BIN ZULKIFLI" userId="6149c5e2-3426-4217-979f-4def7cce44f4" providerId="ADAL" clId="{72D33534-605B-46E1-B90D-D35DD00C1599}" dt="2022-04-06T15:29:11.093" v="323" actId="26606"/>
          <ac:cxnSpMkLst>
            <pc:docMk/>
            <pc:sldMk cId="946376622" sldId="266"/>
            <ac:cxnSpMk id="18" creationId="{A7B009F2-92DB-44A8-919F-8AFA72EFD069}"/>
          </ac:cxnSpMkLst>
        </pc:cxnChg>
        <pc:cxnChg chg="add del">
          <ac:chgData name="MUHAMMAD HAFIZ ZULHILMI BIN ZULKIFLI" userId="6149c5e2-3426-4217-979f-4def7cce44f4" providerId="ADAL" clId="{72D33534-605B-46E1-B90D-D35DD00C1599}" dt="2022-04-06T15:29:11.093" v="323" actId="26606"/>
          <ac:cxnSpMkLst>
            <pc:docMk/>
            <pc:sldMk cId="946376622" sldId="266"/>
            <ac:cxnSpMk id="20" creationId="{A2D376DB-538B-4F5C-A4AD-5B8DC7BEF69C}"/>
          </ac:cxnSpMkLst>
        </pc:cxnChg>
      </pc:sldChg>
      <pc:sldChg chg="addSp delSp modSp add mod">
        <pc:chgData name="MUHAMMAD HAFIZ ZULHILMI BIN ZULKIFLI" userId="6149c5e2-3426-4217-979f-4def7cce44f4" providerId="ADAL" clId="{72D33534-605B-46E1-B90D-D35DD00C1599}" dt="2022-04-06T20:11:25.567" v="647" actId="1076"/>
        <pc:sldMkLst>
          <pc:docMk/>
          <pc:sldMk cId="3645877372" sldId="267"/>
        </pc:sldMkLst>
        <pc:spChg chg="add mod">
          <ac:chgData name="MUHAMMAD HAFIZ ZULHILMI BIN ZULKIFLI" userId="6149c5e2-3426-4217-979f-4def7cce44f4" providerId="ADAL" clId="{72D33534-605B-46E1-B90D-D35DD00C1599}" dt="2022-04-06T20:11:02.725" v="626" actId="20577"/>
          <ac:spMkLst>
            <pc:docMk/>
            <pc:sldMk cId="3645877372" sldId="267"/>
            <ac:spMk id="8" creationId="{EF18FFF8-1786-4242-BD0C-05C8C58F11CC}"/>
          </ac:spMkLst>
        </pc:spChg>
        <pc:spChg chg="add mod">
          <ac:chgData name="MUHAMMAD HAFIZ ZULHILMI BIN ZULKIFLI" userId="6149c5e2-3426-4217-979f-4def7cce44f4" providerId="ADAL" clId="{72D33534-605B-46E1-B90D-D35DD00C1599}" dt="2022-04-06T20:11:25.567" v="647" actId="1076"/>
          <ac:spMkLst>
            <pc:docMk/>
            <pc:sldMk cId="3645877372" sldId="267"/>
            <ac:spMk id="9" creationId="{227A2270-6144-49FB-B7AD-4535D3B5AA14}"/>
          </ac:spMkLst>
        </pc:spChg>
        <pc:picChg chg="add mod">
          <ac:chgData name="MUHAMMAD HAFIZ ZULHILMI BIN ZULKIFLI" userId="6149c5e2-3426-4217-979f-4def7cce44f4" providerId="ADAL" clId="{72D33534-605B-46E1-B90D-D35DD00C1599}" dt="2022-04-06T15:38:19.730" v="363" actId="1076"/>
          <ac:picMkLst>
            <pc:docMk/>
            <pc:sldMk cId="3645877372" sldId="267"/>
            <ac:picMk id="4" creationId="{9B79BE09-0A1D-4BBE-BA8F-D21F71EC2FA1}"/>
          </ac:picMkLst>
        </pc:picChg>
        <pc:picChg chg="add mod">
          <ac:chgData name="MUHAMMAD HAFIZ ZULHILMI BIN ZULKIFLI" userId="6149c5e2-3426-4217-979f-4def7cce44f4" providerId="ADAL" clId="{72D33534-605B-46E1-B90D-D35DD00C1599}" dt="2022-04-06T15:38:17.780" v="362" actId="1076"/>
          <ac:picMkLst>
            <pc:docMk/>
            <pc:sldMk cId="3645877372" sldId="267"/>
            <ac:picMk id="6" creationId="{13980280-F92B-488C-9B7B-7485D6B05E93}"/>
          </ac:picMkLst>
        </pc:picChg>
        <pc:picChg chg="del">
          <ac:chgData name="MUHAMMAD HAFIZ ZULHILMI BIN ZULKIFLI" userId="6149c5e2-3426-4217-979f-4def7cce44f4" providerId="ADAL" clId="{72D33534-605B-46E1-B90D-D35DD00C1599}" dt="2022-04-06T15:36:06.996" v="345" actId="478"/>
          <ac:picMkLst>
            <pc:docMk/>
            <pc:sldMk cId="3645877372" sldId="267"/>
            <ac:picMk id="7" creationId="{F7785072-9571-4DB5-A80B-B286A7707086}"/>
          </ac:picMkLst>
        </pc:picChg>
        <pc:picChg chg="add del mod">
          <ac:chgData name="MUHAMMAD HAFIZ ZULHILMI BIN ZULKIFLI" userId="6149c5e2-3426-4217-979f-4def7cce44f4" providerId="ADAL" clId="{72D33534-605B-46E1-B90D-D35DD00C1599}" dt="2022-04-06T15:35:46.059" v="339" actId="478"/>
          <ac:picMkLst>
            <pc:docMk/>
            <pc:sldMk cId="3645877372" sldId="267"/>
            <ac:picMk id="8" creationId="{C1C54F97-686F-48B4-9B0C-D51A6F78B929}"/>
          </ac:picMkLst>
        </pc:picChg>
        <pc:picChg chg="del">
          <ac:chgData name="MUHAMMAD HAFIZ ZULHILMI BIN ZULKIFLI" userId="6149c5e2-3426-4217-979f-4def7cce44f4" providerId="ADAL" clId="{72D33534-605B-46E1-B90D-D35DD00C1599}" dt="2022-04-06T15:36:58.003" v="347" actId="478"/>
          <ac:picMkLst>
            <pc:docMk/>
            <pc:sldMk cId="3645877372" sldId="267"/>
            <ac:picMk id="9" creationId="{F4910CAA-40BD-4ABA-B617-C2846423F1BF}"/>
          </ac:picMkLst>
        </pc:picChg>
        <pc:picChg chg="del">
          <ac:chgData name="MUHAMMAD HAFIZ ZULHILMI BIN ZULKIFLI" userId="6149c5e2-3426-4217-979f-4def7cce44f4" providerId="ADAL" clId="{72D33534-605B-46E1-B90D-D35DD00C1599}" dt="2022-04-06T15:32:07.420" v="331" actId="478"/>
          <ac:picMkLst>
            <pc:docMk/>
            <pc:sldMk cId="3645877372" sldId="267"/>
            <ac:picMk id="10" creationId="{731F479B-B1EB-4C4E-9561-90F2843D8D7C}"/>
          </ac:picMkLst>
        </pc:picChg>
        <pc:picChg chg="add mod">
          <ac:chgData name="MUHAMMAD HAFIZ ZULHILMI BIN ZULKIFLI" userId="6149c5e2-3426-4217-979f-4def7cce44f4" providerId="ADAL" clId="{72D33534-605B-46E1-B90D-D35DD00C1599}" dt="2022-04-06T15:38:33.726" v="366" actId="1076"/>
          <ac:picMkLst>
            <pc:docMk/>
            <pc:sldMk cId="3645877372" sldId="267"/>
            <ac:picMk id="11" creationId="{CC2ABF29-8EF4-430C-87BC-CC9DB97AC0D0}"/>
          </ac:picMkLst>
        </pc:picChg>
        <pc:picChg chg="del">
          <ac:chgData name="MUHAMMAD HAFIZ ZULHILMI BIN ZULKIFLI" userId="6149c5e2-3426-4217-979f-4def7cce44f4" providerId="ADAL" clId="{72D33534-605B-46E1-B90D-D35DD00C1599}" dt="2022-04-06T15:32:43.792" v="334" actId="478"/>
          <ac:picMkLst>
            <pc:docMk/>
            <pc:sldMk cId="3645877372" sldId="267"/>
            <ac:picMk id="12" creationId="{C880075C-DEAA-4B55-BBDC-ABCB321E1DD4}"/>
          </ac:picMkLst>
        </pc:picChg>
        <pc:picChg chg="add del mod">
          <ac:chgData name="MUHAMMAD HAFIZ ZULHILMI BIN ZULKIFLI" userId="6149c5e2-3426-4217-979f-4def7cce44f4" providerId="ADAL" clId="{72D33534-605B-46E1-B90D-D35DD00C1599}" dt="2022-04-06T15:37:52.037" v="350" actId="478"/>
          <ac:picMkLst>
            <pc:docMk/>
            <pc:sldMk cId="3645877372" sldId="267"/>
            <ac:picMk id="14" creationId="{F6E892F9-5356-4DC7-8F20-7F1129DE1365}"/>
          </ac:picMkLst>
        </pc:picChg>
        <pc:picChg chg="add mod">
          <ac:chgData name="MUHAMMAD HAFIZ ZULHILMI BIN ZULKIFLI" userId="6149c5e2-3426-4217-979f-4def7cce44f4" providerId="ADAL" clId="{72D33534-605B-46E1-B90D-D35DD00C1599}" dt="2022-04-06T15:38:33.726" v="366" actId="1076"/>
          <ac:picMkLst>
            <pc:docMk/>
            <pc:sldMk cId="3645877372" sldId="267"/>
            <ac:picMk id="16" creationId="{F964D2ED-C02A-47A1-8F83-F36261C2947C}"/>
          </ac:picMkLst>
        </pc:picChg>
      </pc:sldChg>
      <pc:sldChg chg="addSp delSp modSp new mod setBg">
        <pc:chgData name="MUHAMMAD HAFIZ ZULHILMI BIN ZULKIFLI" userId="6149c5e2-3426-4217-979f-4def7cce44f4" providerId="ADAL" clId="{72D33534-605B-46E1-B90D-D35DD00C1599}" dt="2022-04-08T21:53:27.977" v="958" actId="1076"/>
        <pc:sldMkLst>
          <pc:docMk/>
          <pc:sldMk cId="3042442400" sldId="268"/>
        </pc:sldMkLst>
        <pc:spChg chg="mod">
          <ac:chgData name="MUHAMMAD HAFIZ ZULHILMI BIN ZULKIFLI" userId="6149c5e2-3426-4217-979f-4def7cce44f4" providerId="ADAL" clId="{72D33534-605B-46E1-B90D-D35DD00C1599}" dt="2022-04-08T21:53:22.807" v="957" actId="1076"/>
          <ac:spMkLst>
            <pc:docMk/>
            <pc:sldMk cId="3042442400" sldId="268"/>
            <ac:spMk id="2" creationId="{C8819C09-C0D1-4E27-BDEC-C754852B1EF3}"/>
          </ac:spMkLst>
        </pc:spChg>
        <pc:spChg chg="del">
          <ac:chgData name="MUHAMMAD HAFIZ ZULHILMI BIN ZULKIFLI" userId="6149c5e2-3426-4217-979f-4def7cce44f4" providerId="ADAL" clId="{72D33534-605B-46E1-B90D-D35DD00C1599}" dt="2022-04-06T15:45:08.600" v="386" actId="22"/>
          <ac:spMkLst>
            <pc:docMk/>
            <pc:sldMk cId="3042442400" sldId="268"/>
            <ac:spMk id="3" creationId="{483D4A58-8922-4234-8F5F-E4F3982E4364}"/>
          </ac:spMkLst>
        </pc:spChg>
        <pc:spChg chg="add mod">
          <ac:chgData name="MUHAMMAD HAFIZ ZULHILMI BIN ZULKIFLI" userId="6149c5e2-3426-4217-979f-4def7cce44f4" providerId="ADAL" clId="{72D33534-605B-46E1-B90D-D35DD00C1599}" dt="2022-04-06T20:12:12.059" v="655" actId="20577"/>
          <ac:spMkLst>
            <pc:docMk/>
            <pc:sldMk cId="3042442400" sldId="268"/>
            <ac:spMk id="7" creationId="{423E3229-1F00-4D42-8D80-766C5CA8262F}"/>
          </ac:spMkLst>
        </pc:spChg>
        <pc:spChg chg="add mod">
          <ac:chgData name="MUHAMMAD HAFIZ ZULHILMI BIN ZULKIFLI" userId="6149c5e2-3426-4217-979f-4def7cce44f4" providerId="ADAL" clId="{72D33534-605B-46E1-B90D-D35DD00C1599}" dt="2022-04-08T21:53:27.977" v="958" actId="1076"/>
          <ac:spMkLst>
            <pc:docMk/>
            <pc:sldMk cId="3042442400" sldId="268"/>
            <ac:spMk id="8" creationId="{23FB1812-3826-4755-88E4-0F9D1C09525E}"/>
          </ac:spMkLst>
        </pc:spChg>
        <pc:spChg chg="add del">
          <ac:chgData name="MUHAMMAD HAFIZ ZULHILMI BIN ZULKIFLI" userId="6149c5e2-3426-4217-979f-4def7cce44f4" providerId="ADAL" clId="{72D33534-605B-46E1-B90D-D35DD00C1599}" dt="2022-04-06T15:47:15.836" v="401" actId="26606"/>
          <ac:spMkLst>
            <pc:docMk/>
            <pc:sldMk cId="3042442400" sldId="268"/>
            <ac:spMk id="13" creationId="{7DA33B91-487B-408F-6F08-038E9B41A0EF}"/>
          </ac:spMkLst>
        </pc:spChg>
        <pc:spChg chg="add del">
          <ac:chgData name="MUHAMMAD HAFIZ ZULHILMI BIN ZULKIFLI" userId="6149c5e2-3426-4217-979f-4def7cce44f4" providerId="ADAL" clId="{72D33534-605B-46E1-B90D-D35DD00C1599}" dt="2022-04-06T15:47:15.836" v="401" actId="26606"/>
          <ac:spMkLst>
            <pc:docMk/>
            <pc:sldMk cId="3042442400" sldId="268"/>
            <ac:spMk id="16" creationId="{92055A2C-DEED-475B-B285-60F86A548360}"/>
          </ac:spMkLst>
        </pc:spChg>
        <pc:picChg chg="add mod ord">
          <ac:chgData name="MUHAMMAD HAFIZ ZULHILMI BIN ZULKIFLI" userId="6149c5e2-3426-4217-979f-4def7cce44f4" providerId="ADAL" clId="{72D33534-605B-46E1-B90D-D35DD00C1599}" dt="2022-04-06T15:47:15.836" v="401" actId="26606"/>
          <ac:picMkLst>
            <pc:docMk/>
            <pc:sldMk cId="3042442400" sldId="268"/>
            <ac:picMk id="5" creationId="{44F74FCB-2244-48AB-AFB2-6A50A7D6E7F4}"/>
          </ac:picMkLst>
        </pc:picChg>
        <pc:picChg chg="add del mod">
          <ac:chgData name="MUHAMMAD HAFIZ ZULHILMI BIN ZULKIFLI" userId="6149c5e2-3426-4217-979f-4def7cce44f4" providerId="ADAL" clId="{72D33534-605B-46E1-B90D-D35DD00C1599}" dt="2022-04-06T15:45:34.391" v="392" actId="478"/>
          <ac:picMkLst>
            <pc:docMk/>
            <pc:sldMk cId="3042442400" sldId="268"/>
            <ac:picMk id="7" creationId="{5513A87B-358E-40DE-8C04-C95D4605A906}"/>
          </ac:picMkLst>
        </pc:picChg>
        <pc:picChg chg="add mod">
          <ac:chgData name="MUHAMMAD HAFIZ ZULHILMI BIN ZULKIFLI" userId="6149c5e2-3426-4217-979f-4def7cce44f4" providerId="ADAL" clId="{72D33534-605B-46E1-B90D-D35DD00C1599}" dt="2022-04-06T20:12:17.371" v="658" actId="1076"/>
          <ac:picMkLst>
            <pc:docMk/>
            <pc:sldMk cId="3042442400" sldId="268"/>
            <ac:picMk id="9" creationId="{6E076CDD-D41A-496E-B07B-885895E3967A}"/>
          </ac:picMkLst>
        </pc:picChg>
        <pc:picChg chg="add mod">
          <ac:chgData name="MUHAMMAD HAFIZ ZULHILMI BIN ZULKIFLI" userId="6149c5e2-3426-4217-979f-4def7cce44f4" providerId="ADAL" clId="{72D33534-605B-46E1-B90D-D35DD00C1599}" dt="2022-04-08T21:53:27.977" v="958" actId="1076"/>
          <ac:picMkLst>
            <pc:docMk/>
            <pc:sldMk cId="3042442400" sldId="268"/>
            <ac:picMk id="10" creationId="{E49A8D37-33AF-4A07-A866-D83570250CEE}"/>
          </ac:picMkLst>
        </pc:picChg>
        <pc:picChg chg="add mod">
          <ac:chgData name="MUHAMMAD HAFIZ ZULHILMI BIN ZULKIFLI" userId="6149c5e2-3426-4217-979f-4def7cce44f4" providerId="ADAL" clId="{72D33534-605B-46E1-B90D-D35DD00C1599}" dt="2022-04-08T21:53:27.977" v="958" actId="1076"/>
          <ac:picMkLst>
            <pc:docMk/>
            <pc:sldMk cId="3042442400" sldId="268"/>
            <ac:picMk id="12" creationId="{B558D5F6-1320-49DD-A2B9-5F609DCC13FA}"/>
          </ac:picMkLst>
        </pc:picChg>
      </pc:sldChg>
      <pc:sldChg chg="addSp delSp modSp add mod">
        <pc:chgData name="MUHAMMAD HAFIZ ZULHILMI BIN ZULKIFLI" userId="6149c5e2-3426-4217-979f-4def7cce44f4" providerId="ADAL" clId="{72D33534-605B-46E1-B90D-D35DD00C1599}" dt="2022-04-10T08:30:21.568" v="1208" actId="1076"/>
        <pc:sldMkLst>
          <pc:docMk/>
          <pc:sldMk cId="3854924261" sldId="269"/>
        </pc:sldMkLst>
        <pc:spChg chg="mod">
          <ac:chgData name="MUHAMMAD HAFIZ ZULHILMI BIN ZULKIFLI" userId="6149c5e2-3426-4217-979f-4def7cce44f4" providerId="ADAL" clId="{72D33534-605B-46E1-B90D-D35DD00C1599}" dt="2022-04-06T15:53:06.051" v="435" actId="20577"/>
          <ac:spMkLst>
            <pc:docMk/>
            <pc:sldMk cId="3854924261" sldId="269"/>
            <ac:spMk id="2" creationId="{C8819C09-C0D1-4E27-BDEC-C754852B1EF3}"/>
          </ac:spMkLst>
        </pc:spChg>
        <pc:spChg chg="add del mod">
          <ac:chgData name="MUHAMMAD HAFIZ ZULHILMI BIN ZULKIFLI" userId="6149c5e2-3426-4217-979f-4def7cce44f4" providerId="ADAL" clId="{72D33534-605B-46E1-B90D-D35DD00C1599}" dt="2022-04-06T15:53:26.132" v="440" actId="22"/>
          <ac:spMkLst>
            <pc:docMk/>
            <pc:sldMk cId="3854924261" sldId="269"/>
            <ac:spMk id="4" creationId="{05E2B50B-7A74-4BBD-946D-53084D511B9F}"/>
          </ac:spMkLst>
        </pc:spChg>
        <pc:spChg chg="add mod">
          <ac:chgData name="MUHAMMAD HAFIZ ZULHILMI BIN ZULKIFLI" userId="6149c5e2-3426-4217-979f-4def7cce44f4" providerId="ADAL" clId="{72D33534-605B-46E1-B90D-D35DD00C1599}" dt="2022-04-10T08:30:02.474" v="1202" actId="1076"/>
          <ac:spMkLst>
            <pc:docMk/>
            <pc:sldMk cId="3854924261" sldId="269"/>
            <ac:spMk id="7" creationId="{DCC5EDB1-D5B8-4A46-8515-AA38495A7168}"/>
          </ac:spMkLst>
        </pc:spChg>
        <pc:spChg chg="add del mod">
          <ac:chgData name="MUHAMMAD HAFIZ ZULHILMI BIN ZULKIFLI" userId="6149c5e2-3426-4217-979f-4def7cce44f4" providerId="ADAL" clId="{72D33534-605B-46E1-B90D-D35DD00C1599}" dt="2022-04-06T15:54:25.648" v="442"/>
          <ac:spMkLst>
            <pc:docMk/>
            <pc:sldMk cId="3854924261" sldId="269"/>
            <ac:spMk id="11" creationId="{C4463E77-86C4-4E43-9680-72E8E274C391}"/>
          </ac:spMkLst>
        </pc:spChg>
        <pc:picChg chg="add mod">
          <ac:chgData name="MUHAMMAD HAFIZ ZULHILMI BIN ZULKIFLI" userId="6149c5e2-3426-4217-979f-4def7cce44f4" providerId="ADAL" clId="{72D33534-605B-46E1-B90D-D35DD00C1599}" dt="2022-04-10T08:30:21.568" v="1208" actId="1076"/>
          <ac:picMkLst>
            <pc:docMk/>
            <pc:sldMk cId="3854924261" sldId="269"/>
            <ac:picMk id="3" creationId="{7419FF65-4DA3-4BB2-8539-0329EBA788F0}"/>
          </ac:picMkLst>
        </pc:picChg>
        <pc:picChg chg="del">
          <ac:chgData name="MUHAMMAD HAFIZ ZULHILMI BIN ZULKIFLI" userId="6149c5e2-3426-4217-979f-4def7cce44f4" providerId="ADAL" clId="{72D33534-605B-46E1-B90D-D35DD00C1599}" dt="2022-04-06T15:53:20.798" v="436" actId="478"/>
          <ac:picMkLst>
            <pc:docMk/>
            <pc:sldMk cId="3854924261" sldId="269"/>
            <ac:picMk id="5" creationId="{44F74FCB-2244-48AB-AFB2-6A50A7D6E7F4}"/>
          </ac:picMkLst>
        </pc:picChg>
        <pc:picChg chg="add del mod ord">
          <ac:chgData name="MUHAMMAD HAFIZ ZULHILMI BIN ZULKIFLI" userId="6149c5e2-3426-4217-979f-4def7cce44f4" providerId="ADAL" clId="{72D33534-605B-46E1-B90D-D35DD00C1599}" dt="2022-04-06T15:53:28.155" v="441" actId="478"/>
          <ac:picMkLst>
            <pc:docMk/>
            <pc:sldMk cId="3854924261" sldId="269"/>
            <ac:picMk id="7" creationId="{E0327E19-2187-4161-B2A8-83FA34EBCD52}"/>
          </ac:picMkLst>
        </pc:picChg>
        <pc:picChg chg="del">
          <ac:chgData name="MUHAMMAD HAFIZ ZULHILMI BIN ZULKIFLI" userId="6149c5e2-3426-4217-979f-4def7cce44f4" providerId="ADAL" clId="{72D33534-605B-46E1-B90D-D35DD00C1599}" dt="2022-04-06T15:53:22.475" v="437" actId="478"/>
          <ac:picMkLst>
            <pc:docMk/>
            <pc:sldMk cId="3854924261" sldId="269"/>
            <ac:picMk id="9" creationId="{6E076CDD-D41A-496E-B07B-885895E3967A}"/>
          </ac:picMkLst>
        </pc:picChg>
        <pc:picChg chg="del">
          <ac:chgData name="MUHAMMAD HAFIZ ZULHILMI BIN ZULKIFLI" userId="6149c5e2-3426-4217-979f-4def7cce44f4" providerId="ADAL" clId="{72D33534-605B-46E1-B90D-D35DD00C1599}" dt="2022-04-06T15:53:23.297" v="438" actId="478"/>
          <ac:picMkLst>
            <pc:docMk/>
            <pc:sldMk cId="3854924261" sldId="269"/>
            <ac:picMk id="10" creationId="{E49A8D37-33AF-4A07-A866-D83570250CEE}"/>
          </ac:picMkLst>
        </pc:picChg>
        <pc:picChg chg="del">
          <ac:chgData name="MUHAMMAD HAFIZ ZULHILMI BIN ZULKIFLI" userId="6149c5e2-3426-4217-979f-4def7cce44f4" providerId="ADAL" clId="{72D33534-605B-46E1-B90D-D35DD00C1599}" dt="2022-04-06T15:53:23.972" v="439" actId="478"/>
          <ac:picMkLst>
            <pc:docMk/>
            <pc:sldMk cId="3854924261" sldId="269"/>
            <ac:picMk id="12" creationId="{B558D5F6-1320-49DD-A2B9-5F609DCC13FA}"/>
          </ac:picMkLst>
        </pc:picChg>
        <pc:picChg chg="add mod">
          <ac:chgData name="MUHAMMAD HAFIZ ZULHILMI BIN ZULKIFLI" userId="6149c5e2-3426-4217-979f-4def7cce44f4" providerId="ADAL" clId="{72D33534-605B-46E1-B90D-D35DD00C1599}" dt="2022-04-10T08:30:02.474" v="1202" actId="1076"/>
          <ac:picMkLst>
            <pc:docMk/>
            <pc:sldMk cId="3854924261" sldId="269"/>
            <ac:picMk id="14" creationId="{E0231954-C43D-462F-AAB9-B7E98FA889FE}"/>
          </ac:picMkLst>
        </pc:picChg>
        <pc:picChg chg="add mod">
          <ac:chgData name="MUHAMMAD HAFIZ ZULHILMI BIN ZULKIFLI" userId="6149c5e2-3426-4217-979f-4def7cce44f4" providerId="ADAL" clId="{72D33534-605B-46E1-B90D-D35DD00C1599}" dt="2022-04-10T08:30:17.105" v="1206" actId="14100"/>
          <ac:picMkLst>
            <pc:docMk/>
            <pc:sldMk cId="3854924261" sldId="269"/>
            <ac:picMk id="15" creationId="{0316D6B0-BA74-4779-8901-48668D856459}"/>
          </ac:picMkLst>
        </pc:picChg>
        <pc:picChg chg="add mod">
          <ac:chgData name="MUHAMMAD HAFIZ ZULHILMI BIN ZULKIFLI" userId="6149c5e2-3426-4217-979f-4def7cce44f4" providerId="ADAL" clId="{72D33534-605B-46E1-B90D-D35DD00C1599}" dt="2022-04-10T08:30:02.474" v="1202" actId="1076"/>
          <ac:picMkLst>
            <pc:docMk/>
            <pc:sldMk cId="3854924261" sldId="269"/>
            <ac:picMk id="17" creationId="{DEF3ECD9-041F-4056-B318-127BAAD0AEDF}"/>
          </ac:picMkLst>
        </pc:picChg>
        <pc:picChg chg="add mod">
          <ac:chgData name="MUHAMMAD HAFIZ ZULHILMI BIN ZULKIFLI" userId="6149c5e2-3426-4217-979f-4def7cce44f4" providerId="ADAL" clId="{72D33534-605B-46E1-B90D-D35DD00C1599}" dt="2022-04-10T08:30:02.474" v="1202" actId="1076"/>
          <ac:picMkLst>
            <pc:docMk/>
            <pc:sldMk cId="3854924261" sldId="269"/>
            <ac:picMk id="3074" creationId="{A4C1A169-E462-4B1C-9302-5A296CFB3BA7}"/>
          </ac:picMkLst>
        </pc:picChg>
      </pc:sldChg>
      <pc:sldChg chg="modSp new mod">
        <pc:chgData name="MUHAMMAD HAFIZ ZULHILMI BIN ZULKIFLI" userId="6149c5e2-3426-4217-979f-4def7cce44f4" providerId="ADAL" clId="{72D33534-605B-46E1-B90D-D35DD00C1599}" dt="2022-04-10T08:30:29.664" v="1209" actId="20577"/>
        <pc:sldMkLst>
          <pc:docMk/>
          <pc:sldMk cId="3855947096" sldId="270"/>
        </pc:sldMkLst>
        <pc:spChg chg="mod">
          <ac:chgData name="MUHAMMAD HAFIZ ZULHILMI BIN ZULKIFLI" userId="6149c5e2-3426-4217-979f-4def7cce44f4" providerId="ADAL" clId="{72D33534-605B-46E1-B90D-D35DD00C1599}" dt="2022-04-06T15:56:29.869" v="486" actId="20577"/>
          <ac:spMkLst>
            <pc:docMk/>
            <pc:sldMk cId="3855947096" sldId="270"/>
            <ac:spMk id="2" creationId="{49821263-6538-4607-98DB-7A210ABEB9DF}"/>
          </ac:spMkLst>
        </pc:spChg>
        <pc:spChg chg="mod">
          <ac:chgData name="MUHAMMAD HAFIZ ZULHILMI BIN ZULKIFLI" userId="6149c5e2-3426-4217-979f-4def7cce44f4" providerId="ADAL" clId="{72D33534-605B-46E1-B90D-D35DD00C1599}" dt="2022-04-10T08:30:29.664" v="1209" actId="20577"/>
          <ac:spMkLst>
            <pc:docMk/>
            <pc:sldMk cId="3855947096" sldId="270"/>
            <ac:spMk id="3" creationId="{403A62C4-6DBF-4AF7-8EAC-D2A46CFB599E}"/>
          </ac:spMkLst>
        </pc:spChg>
      </pc:sldChg>
      <pc:sldChg chg="addSp delSp modSp new mod">
        <pc:chgData name="MUHAMMAD HAFIZ ZULHILMI BIN ZULKIFLI" userId="6149c5e2-3426-4217-979f-4def7cce44f4" providerId="ADAL" clId="{72D33534-605B-46E1-B90D-D35DD00C1599}" dt="2022-04-10T08:28:22.864" v="1199" actId="1076"/>
        <pc:sldMkLst>
          <pc:docMk/>
          <pc:sldMk cId="3586155448" sldId="271"/>
        </pc:sldMkLst>
        <pc:spChg chg="mod">
          <ac:chgData name="MUHAMMAD HAFIZ ZULHILMI BIN ZULKIFLI" userId="6149c5e2-3426-4217-979f-4def7cce44f4" providerId="ADAL" clId="{72D33534-605B-46E1-B90D-D35DD00C1599}" dt="2022-04-06T15:56:53.977" v="508" actId="20577"/>
          <ac:spMkLst>
            <pc:docMk/>
            <pc:sldMk cId="3586155448" sldId="271"/>
            <ac:spMk id="2" creationId="{320B726C-6831-40AE-AC5D-7EB8AC2A88AE}"/>
          </ac:spMkLst>
        </pc:spChg>
        <pc:spChg chg="del">
          <ac:chgData name="MUHAMMAD HAFIZ ZULHILMI BIN ZULKIFLI" userId="6149c5e2-3426-4217-979f-4def7cce44f4" providerId="ADAL" clId="{72D33534-605B-46E1-B90D-D35DD00C1599}" dt="2022-04-06T20:40:35.492" v="886"/>
          <ac:spMkLst>
            <pc:docMk/>
            <pc:sldMk cId="3586155448" sldId="271"/>
            <ac:spMk id="3" creationId="{48396039-1C50-4EC4-8627-762C42885FF9}"/>
          </ac:spMkLst>
        </pc:spChg>
        <pc:spChg chg="add mod">
          <ac:chgData name="MUHAMMAD HAFIZ ZULHILMI BIN ZULKIFLI" userId="6149c5e2-3426-4217-979f-4def7cce44f4" providerId="ADAL" clId="{72D33534-605B-46E1-B90D-D35DD00C1599}" dt="2022-04-10T08:27:37.211" v="1189" actId="1076"/>
          <ac:spMkLst>
            <pc:docMk/>
            <pc:sldMk cId="3586155448" sldId="271"/>
            <ac:spMk id="6" creationId="{AECB9B27-DD3F-4AEF-9232-E78078741AFC}"/>
          </ac:spMkLst>
        </pc:spChg>
        <pc:spChg chg="add mod">
          <ac:chgData name="MUHAMMAD HAFIZ ZULHILMI BIN ZULKIFLI" userId="6149c5e2-3426-4217-979f-4def7cce44f4" providerId="ADAL" clId="{72D33534-605B-46E1-B90D-D35DD00C1599}" dt="2022-04-10T08:27:45.299" v="1191" actId="1076"/>
          <ac:spMkLst>
            <pc:docMk/>
            <pc:sldMk cId="3586155448" sldId="271"/>
            <ac:spMk id="8" creationId="{FAC9A2CC-8568-4486-8D0C-C14A41C84BDE}"/>
          </ac:spMkLst>
        </pc:spChg>
        <pc:spChg chg="add mod">
          <ac:chgData name="MUHAMMAD HAFIZ ZULHILMI BIN ZULKIFLI" userId="6149c5e2-3426-4217-979f-4def7cce44f4" providerId="ADAL" clId="{72D33534-605B-46E1-B90D-D35DD00C1599}" dt="2022-04-08T21:58:43.732" v="984" actId="123"/>
          <ac:spMkLst>
            <pc:docMk/>
            <pc:sldMk cId="3586155448" sldId="271"/>
            <ac:spMk id="9" creationId="{E32B5BDE-9ECC-47DC-BEAD-26AB421ADA05}"/>
          </ac:spMkLst>
        </pc:spChg>
        <pc:spChg chg="add mod">
          <ac:chgData name="MUHAMMAD HAFIZ ZULHILMI BIN ZULKIFLI" userId="6149c5e2-3426-4217-979f-4def7cce44f4" providerId="ADAL" clId="{72D33534-605B-46E1-B90D-D35DD00C1599}" dt="2022-04-10T08:28:22.864" v="1199" actId="1076"/>
          <ac:spMkLst>
            <pc:docMk/>
            <pc:sldMk cId="3586155448" sldId="271"/>
            <ac:spMk id="12" creationId="{261441B4-0467-47F1-90FC-871CA293E381}"/>
          </ac:spMkLst>
        </pc:spChg>
        <pc:picChg chg="add mod">
          <ac:chgData name="MUHAMMAD HAFIZ ZULHILMI BIN ZULKIFLI" userId="6149c5e2-3426-4217-979f-4def7cce44f4" providerId="ADAL" clId="{72D33534-605B-46E1-B90D-D35DD00C1599}" dt="2022-04-06T20:49:57.992" v="934" actId="1076"/>
          <ac:picMkLst>
            <pc:docMk/>
            <pc:sldMk cId="3586155448" sldId="271"/>
            <ac:picMk id="4" creationId="{8E4F5BE5-7B47-42F4-9641-5A4D36010D72}"/>
          </ac:picMkLst>
        </pc:picChg>
        <pc:picChg chg="add mod modCrop">
          <ac:chgData name="MUHAMMAD HAFIZ ZULHILMI BIN ZULKIFLI" userId="6149c5e2-3426-4217-979f-4def7cce44f4" providerId="ADAL" clId="{72D33534-605B-46E1-B90D-D35DD00C1599}" dt="2022-04-10T08:27:39.432" v="1190" actId="1076"/>
          <ac:picMkLst>
            <pc:docMk/>
            <pc:sldMk cId="3586155448" sldId="271"/>
            <ac:picMk id="5" creationId="{E0CFCE98-7452-48EB-A72E-3BED3E4E0F5B}"/>
          </ac:picMkLst>
        </pc:picChg>
        <pc:picChg chg="add mod">
          <ac:chgData name="MUHAMMAD HAFIZ ZULHILMI BIN ZULKIFLI" userId="6149c5e2-3426-4217-979f-4def7cce44f4" providerId="ADAL" clId="{72D33534-605B-46E1-B90D-D35DD00C1599}" dt="2022-04-10T08:27:49.194" v="1192" actId="1076"/>
          <ac:picMkLst>
            <pc:docMk/>
            <pc:sldMk cId="3586155448" sldId="271"/>
            <ac:picMk id="7" creationId="{55E575AC-B47D-4807-9B34-80A35D05D1E2}"/>
          </ac:picMkLst>
        </pc:picChg>
        <pc:picChg chg="add mod">
          <ac:chgData name="MUHAMMAD HAFIZ ZULHILMI BIN ZULKIFLI" userId="6149c5e2-3426-4217-979f-4def7cce44f4" providerId="ADAL" clId="{72D33534-605B-46E1-B90D-D35DD00C1599}" dt="2022-04-08T21:58:15.766" v="982" actId="1076"/>
          <ac:picMkLst>
            <pc:docMk/>
            <pc:sldMk cId="3586155448" sldId="271"/>
            <ac:picMk id="10" creationId="{415C4C65-52EC-4663-BF29-CAC50D7B06E4}"/>
          </ac:picMkLst>
        </pc:picChg>
        <pc:picChg chg="add mod">
          <ac:chgData name="MUHAMMAD HAFIZ ZULHILMI BIN ZULKIFLI" userId="6149c5e2-3426-4217-979f-4def7cce44f4" providerId="ADAL" clId="{72D33534-605B-46E1-B90D-D35DD00C1599}" dt="2022-04-10T08:28:17.844" v="1198" actId="1076"/>
          <ac:picMkLst>
            <pc:docMk/>
            <pc:sldMk cId="3586155448" sldId="271"/>
            <ac:picMk id="11" creationId="{2D2D309E-97C1-44A1-B498-FC3AEE0EB3F7}"/>
          </ac:picMkLst>
        </pc:picChg>
      </pc:sldChg>
      <pc:sldChg chg="addSp delSp modSp new mod">
        <pc:chgData name="MUHAMMAD HAFIZ ZULHILMI BIN ZULKIFLI" userId="6149c5e2-3426-4217-979f-4def7cce44f4" providerId="ADAL" clId="{72D33534-605B-46E1-B90D-D35DD00C1599}" dt="2022-04-06T20:26:37.781" v="779" actId="1076"/>
        <pc:sldMkLst>
          <pc:docMk/>
          <pc:sldMk cId="1635922011" sldId="272"/>
        </pc:sldMkLst>
        <pc:spChg chg="mod">
          <ac:chgData name="MUHAMMAD HAFIZ ZULHILMI BIN ZULKIFLI" userId="6149c5e2-3426-4217-979f-4def7cce44f4" providerId="ADAL" clId="{72D33534-605B-46E1-B90D-D35DD00C1599}" dt="2022-04-06T15:57:29.213" v="557" actId="20577"/>
          <ac:spMkLst>
            <pc:docMk/>
            <pc:sldMk cId="1635922011" sldId="272"/>
            <ac:spMk id="2" creationId="{744576DD-8846-4BB6-A099-93FAF243E230}"/>
          </ac:spMkLst>
        </pc:spChg>
        <pc:spChg chg="del">
          <ac:chgData name="MUHAMMAD HAFIZ ZULHILMI BIN ZULKIFLI" userId="6149c5e2-3426-4217-979f-4def7cce44f4" providerId="ADAL" clId="{72D33534-605B-46E1-B90D-D35DD00C1599}" dt="2022-04-06T16:40:02.269" v="562"/>
          <ac:spMkLst>
            <pc:docMk/>
            <pc:sldMk cId="1635922011" sldId="272"/>
            <ac:spMk id="3" creationId="{58FA2905-A39F-48C3-8E03-BD6E8C5E2F88}"/>
          </ac:spMkLst>
        </pc:spChg>
        <pc:spChg chg="add mod">
          <ac:chgData name="MUHAMMAD HAFIZ ZULHILMI BIN ZULKIFLI" userId="6149c5e2-3426-4217-979f-4def7cce44f4" providerId="ADAL" clId="{72D33534-605B-46E1-B90D-D35DD00C1599}" dt="2022-04-06T20:26:37.781" v="779" actId="1076"/>
          <ac:spMkLst>
            <pc:docMk/>
            <pc:sldMk cId="1635922011" sldId="272"/>
            <ac:spMk id="7" creationId="{4758A922-E182-410E-8EF2-00302669C6D0}"/>
          </ac:spMkLst>
        </pc:spChg>
        <pc:spChg chg="add mod">
          <ac:chgData name="MUHAMMAD HAFIZ ZULHILMI BIN ZULKIFLI" userId="6149c5e2-3426-4217-979f-4def7cce44f4" providerId="ADAL" clId="{72D33534-605B-46E1-B90D-D35DD00C1599}" dt="2022-04-06T20:26:37.781" v="779" actId="1076"/>
          <ac:spMkLst>
            <pc:docMk/>
            <pc:sldMk cId="1635922011" sldId="272"/>
            <ac:spMk id="8" creationId="{99559689-63E7-4AA8-A21F-85309379EF74}"/>
          </ac:spMkLst>
        </pc:spChg>
        <pc:spChg chg="add mod">
          <ac:chgData name="MUHAMMAD HAFIZ ZULHILMI BIN ZULKIFLI" userId="6149c5e2-3426-4217-979f-4def7cce44f4" providerId="ADAL" clId="{72D33534-605B-46E1-B90D-D35DD00C1599}" dt="2022-04-06T20:26:37.781" v="779" actId="1076"/>
          <ac:spMkLst>
            <pc:docMk/>
            <pc:sldMk cId="1635922011" sldId="272"/>
            <ac:spMk id="9" creationId="{67F362BE-CB08-4BFC-941D-B26616AE1174}"/>
          </ac:spMkLst>
        </pc:spChg>
        <pc:spChg chg="add mod">
          <ac:chgData name="MUHAMMAD HAFIZ ZULHILMI BIN ZULKIFLI" userId="6149c5e2-3426-4217-979f-4def7cce44f4" providerId="ADAL" clId="{72D33534-605B-46E1-B90D-D35DD00C1599}" dt="2022-04-06T20:26:37.781" v="779" actId="1076"/>
          <ac:spMkLst>
            <pc:docMk/>
            <pc:sldMk cId="1635922011" sldId="272"/>
            <ac:spMk id="10" creationId="{76E57934-E5C7-4324-99C6-FA55A4C2C649}"/>
          </ac:spMkLst>
        </pc:spChg>
        <pc:picChg chg="add mod">
          <ac:chgData name="MUHAMMAD HAFIZ ZULHILMI BIN ZULKIFLI" userId="6149c5e2-3426-4217-979f-4def7cce44f4" providerId="ADAL" clId="{72D33534-605B-46E1-B90D-D35DD00C1599}" dt="2022-04-06T20:26:37.781" v="779" actId="1076"/>
          <ac:picMkLst>
            <pc:docMk/>
            <pc:sldMk cId="1635922011" sldId="272"/>
            <ac:picMk id="3" creationId="{EDFF3CB4-B468-4929-864A-E2F42D7C0D3F}"/>
          </ac:picMkLst>
        </pc:picChg>
        <pc:picChg chg="add mod">
          <ac:chgData name="MUHAMMAD HAFIZ ZULHILMI BIN ZULKIFLI" userId="6149c5e2-3426-4217-979f-4def7cce44f4" providerId="ADAL" clId="{72D33534-605B-46E1-B90D-D35DD00C1599}" dt="2022-04-06T20:26:37.781" v="779" actId="1076"/>
          <ac:picMkLst>
            <pc:docMk/>
            <pc:sldMk cId="1635922011" sldId="272"/>
            <ac:picMk id="4" creationId="{2AFA7E87-7719-4C13-A046-B25A68ED4D3A}"/>
          </ac:picMkLst>
        </pc:picChg>
        <pc:picChg chg="add del">
          <ac:chgData name="MUHAMMAD HAFIZ ZULHILMI BIN ZULKIFLI" userId="6149c5e2-3426-4217-979f-4def7cce44f4" providerId="ADAL" clId="{72D33534-605B-46E1-B90D-D35DD00C1599}" dt="2022-04-06T16:41:45.532" v="566" actId="478"/>
          <ac:picMkLst>
            <pc:docMk/>
            <pc:sldMk cId="1635922011" sldId="272"/>
            <ac:picMk id="5" creationId="{9BA27457-B2A1-47FF-8467-58CC5B63F687}"/>
          </ac:picMkLst>
        </pc:picChg>
        <pc:picChg chg="add mod">
          <ac:chgData name="MUHAMMAD HAFIZ ZULHILMI BIN ZULKIFLI" userId="6149c5e2-3426-4217-979f-4def7cce44f4" providerId="ADAL" clId="{72D33534-605B-46E1-B90D-D35DD00C1599}" dt="2022-04-06T20:26:37.781" v="779" actId="1076"/>
          <ac:picMkLst>
            <pc:docMk/>
            <pc:sldMk cId="1635922011" sldId="272"/>
            <ac:picMk id="6" creationId="{8F51820F-75D6-4174-8F1E-0BD65A9B313A}"/>
          </ac:picMkLst>
        </pc:picChg>
        <pc:picChg chg="add mod">
          <ac:chgData name="MUHAMMAD HAFIZ ZULHILMI BIN ZULKIFLI" userId="6149c5e2-3426-4217-979f-4def7cce44f4" providerId="ADAL" clId="{72D33534-605B-46E1-B90D-D35DD00C1599}" dt="2022-04-06T20:26:37.781" v="779" actId="1076"/>
          <ac:picMkLst>
            <pc:docMk/>
            <pc:sldMk cId="1635922011" sldId="272"/>
            <ac:picMk id="1026" creationId="{607CEF98-B7A4-4F17-BB58-6E4306E45654}"/>
          </ac:picMkLst>
        </pc:picChg>
      </pc:sldChg>
      <pc:sldChg chg="addSp delSp modSp add mod">
        <pc:chgData name="MUHAMMAD HAFIZ ZULHILMI BIN ZULKIFLI" userId="6149c5e2-3426-4217-979f-4def7cce44f4" providerId="ADAL" clId="{72D33534-605B-46E1-B90D-D35DD00C1599}" dt="2022-04-06T20:35:08.139" v="885" actId="1076"/>
        <pc:sldMkLst>
          <pc:docMk/>
          <pc:sldMk cId="3314344568" sldId="273"/>
        </pc:sldMkLst>
        <pc:spChg chg="del">
          <ac:chgData name="MUHAMMAD HAFIZ ZULHILMI BIN ZULKIFLI" userId="6149c5e2-3426-4217-979f-4def7cce44f4" providerId="ADAL" clId="{72D33534-605B-46E1-B90D-D35DD00C1599}" dt="2022-04-06T20:29:24.399" v="781" actId="478"/>
          <ac:spMkLst>
            <pc:docMk/>
            <pc:sldMk cId="3314344568" sldId="273"/>
            <ac:spMk id="3" creationId="{58FA2905-A39F-48C3-8E03-BD6E8C5E2F88}"/>
          </ac:spMkLst>
        </pc:spChg>
        <pc:spChg chg="add mod">
          <ac:chgData name="MUHAMMAD HAFIZ ZULHILMI BIN ZULKIFLI" userId="6149c5e2-3426-4217-979f-4def7cce44f4" providerId="ADAL" clId="{72D33534-605B-46E1-B90D-D35DD00C1599}" dt="2022-04-06T20:33:59.629" v="833" actId="1076"/>
          <ac:spMkLst>
            <pc:docMk/>
            <pc:sldMk cId="3314344568" sldId="273"/>
            <ac:spMk id="7" creationId="{8899FE54-8CBF-4E84-AF2B-6D8697831A96}"/>
          </ac:spMkLst>
        </pc:spChg>
        <pc:spChg chg="add mod">
          <ac:chgData name="MUHAMMAD HAFIZ ZULHILMI BIN ZULKIFLI" userId="6149c5e2-3426-4217-979f-4def7cce44f4" providerId="ADAL" clId="{72D33534-605B-46E1-B90D-D35DD00C1599}" dt="2022-04-06T20:35:05.096" v="884" actId="1076"/>
          <ac:spMkLst>
            <pc:docMk/>
            <pc:sldMk cId="3314344568" sldId="273"/>
            <ac:spMk id="8" creationId="{3F6AB2BA-9D29-4071-8E8D-B3D657FCD29E}"/>
          </ac:spMkLst>
        </pc:spChg>
        <pc:spChg chg="add mod">
          <ac:chgData name="MUHAMMAD HAFIZ ZULHILMI BIN ZULKIFLI" userId="6149c5e2-3426-4217-979f-4def7cce44f4" providerId="ADAL" clId="{72D33534-605B-46E1-B90D-D35DD00C1599}" dt="2022-04-06T20:35:08.139" v="885" actId="1076"/>
          <ac:spMkLst>
            <pc:docMk/>
            <pc:sldMk cId="3314344568" sldId="273"/>
            <ac:spMk id="9" creationId="{84A0D404-EDB8-4DF9-B046-D42AC1CD8917}"/>
          </ac:spMkLst>
        </pc:spChg>
        <pc:picChg chg="add mod">
          <ac:chgData name="MUHAMMAD HAFIZ ZULHILMI BIN ZULKIFLI" userId="6149c5e2-3426-4217-979f-4def7cce44f4" providerId="ADAL" clId="{72D33534-605B-46E1-B90D-D35DD00C1599}" dt="2022-04-06T20:33:56.906" v="832" actId="14100"/>
          <ac:picMkLst>
            <pc:docMk/>
            <pc:sldMk cId="3314344568" sldId="273"/>
            <ac:picMk id="4" creationId="{DD60F722-922F-4FAC-9613-05202DCAACDD}"/>
          </ac:picMkLst>
        </pc:picChg>
        <pc:picChg chg="add mod">
          <ac:chgData name="MUHAMMAD HAFIZ ZULHILMI BIN ZULKIFLI" userId="6149c5e2-3426-4217-979f-4def7cce44f4" providerId="ADAL" clId="{72D33534-605B-46E1-B90D-D35DD00C1599}" dt="2022-04-06T20:32:22.006" v="797" actId="1076"/>
          <ac:picMkLst>
            <pc:docMk/>
            <pc:sldMk cId="3314344568" sldId="273"/>
            <ac:picMk id="5" creationId="{EABB364A-19AB-4B8A-91C3-5D99C83A34BE}"/>
          </ac:picMkLst>
        </pc:picChg>
        <pc:picChg chg="add mod modCrop">
          <ac:chgData name="MUHAMMAD HAFIZ ZULHILMI BIN ZULKIFLI" userId="6149c5e2-3426-4217-979f-4def7cce44f4" providerId="ADAL" clId="{72D33534-605B-46E1-B90D-D35DD00C1599}" dt="2022-04-06T20:32:51.409" v="803" actId="1076"/>
          <ac:picMkLst>
            <pc:docMk/>
            <pc:sldMk cId="3314344568" sldId="273"/>
            <ac:picMk id="6" creationId="{D5753E9A-B994-40B4-91B5-7973E27427C2}"/>
          </ac:picMkLst>
        </pc:picChg>
      </pc:sldChg>
      <pc:sldChg chg="addSp delSp modSp add mod">
        <pc:chgData name="MUHAMMAD HAFIZ ZULHILMI BIN ZULKIFLI" userId="6149c5e2-3426-4217-979f-4def7cce44f4" providerId="ADAL" clId="{72D33534-605B-46E1-B90D-D35DD00C1599}" dt="2022-04-09T07:25:42.598" v="1009" actId="1076"/>
        <pc:sldMkLst>
          <pc:docMk/>
          <pc:sldMk cId="2561930117" sldId="274"/>
        </pc:sldMkLst>
        <pc:spChg chg="del">
          <ac:chgData name="MUHAMMAD HAFIZ ZULHILMI BIN ZULKIFLI" userId="6149c5e2-3426-4217-979f-4def7cce44f4" providerId="ADAL" clId="{72D33534-605B-46E1-B90D-D35DD00C1599}" dt="2022-04-09T07:21:16.867" v="994" actId="22"/>
          <ac:spMkLst>
            <pc:docMk/>
            <pc:sldMk cId="2561930117" sldId="274"/>
            <ac:spMk id="3" creationId="{58FA2905-A39F-48C3-8E03-BD6E8C5E2F88}"/>
          </ac:spMkLst>
        </pc:spChg>
        <pc:picChg chg="add mod ord">
          <ac:chgData name="MUHAMMAD HAFIZ ZULHILMI BIN ZULKIFLI" userId="6149c5e2-3426-4217-979f-4def7cce44f4" providerId="ADAL" clId="{72D33534-605B-46E1-B90D-D35DD00C1599}" dt="2022-04-09T07:25:16.012" v="1004" actId="1076"/>
          <ac:picMkLst>
            <pc:docMk/>
            <pc:sldMk cId="2561930117" sldId="274"/>
            <ac:picMk id="5" creationId="{0CE4D542-5F82-413F-8DAE-04C271DFE057}"/>
          </ac:picMkLst>
        </pc:picChg>
        <pc:picChg chg="add mod">
          <ac:chgData name="MUHAMMAD HAFIZ ZULHILMI BIN ZULKIFLI" userId="6149c5e2-3426-4217-979f-4def7cce44f4" providerId="ADAL" clId="{72D33534-605B-46E1-B90D-D35DD00C1599}" dt="2022-04-09T07:25:42.598" v="1009" actId="1076"/>
          <ac:picMkLst>
            <pc:docMk/>
            <pc:sldMk cId="2561930117" sldId="274"/>
            <ac:picMk id="7" creationId="{D68214AA-F1D1-4C61-A777-15F40A9FFA4D}"/>
          </ac:picMkLst>
        </pc:picChg>
      </pc:sldChg>
      <pc:sldChg chg="add del">
        <pc:chgData name="MUHAMMAD HAFIZ ZULHILMI BIN ZULKIFLI" userId="6149c5e2-3426-4217-979f-4def7cce44f4" providerId="ADAL" clId="{72D33534-605B-46E1-B90D-D35DD00C1599}" dt="2022-04-09T07:25:51.027" v="1010" actId="47"/>
        <pc:sldMkLst>
          <pc:docMk/>
          <pc:sldMk cId="1866869571" sldId="275"/>
        </pc:sldMkLst>
      </pc:sldChg>
      <pc:sldChg chg="add del">
        <pc:chgData name="MUHAMMAD HAFIZ ZULHILMI BIN ZULKIFLI" userId="6149c5e2-3426-4217-979f-4def7cce44f4" providerId="ADAL" clId="{72D33534-605B-46E1-B90D-D35DD00C1599}" dt="2022-04-06T20:51:15.018" v="942" actId="47"/>
        <pc:sldMkLst>
          <pc:docMk/>
          <pc:sldMk cId="1035382168" sldId="276"/>
        </pc:sldMkLst>
      </pc:sldChg>
      <pc:sldChg chg="addSp delSp modSp add mod">
        <pc:chgData name="MUHAMMAD HAFIZ ZULHILMI BIN ZULKIFLI" userId="6149c5e2-3426-4217-979f-4def7cce44f4" providerId="ADAL" clId="{72D33534-605B-46E1-B90D-D35DD00C1599}" dt="2022-04-09T07:25:30.253" v="1007" actId="1076"/>
        <pc:sldMkLst>
          <pc:docMk/>
          <pc:sldMk cId="4195736830" sldId="276"/>
        </pc:sldMkLst>
        <pc:spChg chg="del">
          <ac:chgData name="MUHAMMAD HAFIZ ZULHILMI BIN ZULKIFLI" userId="6149c5e2-3426-4217-979f-4def7cce44f4" providerId="ADAL" clId="{72D33534-605B-46E1-B90D-D35DD00C1599}" dt="2022-04-09T07:18:53.264" v="986" actId="22"/>
          <ac:spMkLst>
            <pc:docMk/>
            <pc:sldMk cId="4195736830" sldId="276"/>
            <ac:spMk id="3" creationId="{58FA2905-A39F-48C3-8E03-BD6E8C5E2F88}"/>
          </ac:spMkLst>
        </pc:spChg>
        <pc:picChg chg="add mod ord">
          <ac:chgData name="MUHAMMAD HAFIZ ZULHILMI BIN ZULKIFLI" userId="6149c5e2-3426-4217-979f-4def7cce44f4" providerId="ADAL" clId="{72D33534-605B-46E1-B90D-D35DD00C1599}" dt="2022-04-09T07:19:49.615" v="993" actId="1076"/>
          <ac:picMkLst>
            <pc:docMk/>
            <pc:sldMk cId="4195736830" sldId="276"/>
            <ac:picMk id="5" creationId="{E2332AC4-30E1-4DE8-A266-5A58FBDA8291}"/>
          </ac:picMkLst>
        </pc:picChg>
        <pc:picChg chg="add mod">
          <ac:chgData name="MUHAMMAD HAFIZ ZULHILMI BIN ZULKIFLI" userId="6149c5e2-3426-4217-979f-4def7cce44f4" providerId="ADAL" clId="{72D33534-605B-46E1-B90D-D35DD00C1599}" dt="2022-04-09T07:25:30.253" v="1007" actId="1076"/>
          <ac:picMkLst>
            <pc:docMk/>
            <pc:sldMk cId="4195736830" sldId="276"/>
            <ac:picMk id="7" creationId="{5FAE209B-4699-4F25-B07F-031AC83461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96852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246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47018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77992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35341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43261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99224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16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77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8346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6945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861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1749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0893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466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388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162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F11E42-8116-4491-822D-4A5F953DD43B}" type="datetimeFigureOut">
              <a:rPr lang="en-MY" smtClean="0"/>
              <a:t>10/04/2022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8C7B9A-65FD-46F2-B795-2308CC9FAA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67071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erodyne.group/" TargetMode="External"/><Relationship Id="rId2" Type="http://schemas.openxmlformats.org/officeDocument/2006/relationships/hyperlink" Target="http://www.vortex-edg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ftechust.com/" TargetMode="External"/><Relationship Id="rId5" Type="http://schemas.openxmlformats.org/officeDocument/2006/relationships/hyperlink" Target="https://www.dragonflyrobotix.com/" TargetMode="External"/><Relationship Id="rId4" Type="http://schemas.openxmlformats.org/officeDocument/2006/relationships/hyperlink" Target="https://www.avetic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95A88-B18F-460E-8A53-C7886CD84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7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3CD2A5-B7F6-470D-8BA2-482D5CCF8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MY"/>
              <a:t>Unmanned Aerial Vehicle</a:t>
            </a:r>
            <a:br>
              <a:rPr lang="en-MY"/>
            </a:br>
            <a:r>
              <a:rPr lang="en-MY"/>
              <a:t>(UAV)</a:t>
            </a:r>
            <a:br>
              <a:rPr lang="en-MY"/>
            </a:b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922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40F2-9836-4640-BBC1-62BAB358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ROBOT DESIGN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94F84-CD61-4FFC-966C-BA3174CA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24" y="3869941"/>
            <a:ext cx="4352626" cy="2645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B82EF-5A45-4748-9FB6-79BF6D95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3" y="2293553"/>
            <a:ext cx="6429672" cy="3152775"/>
          </a:xfrm>
          <a:prstGeom prst="rect">
            <a:avLst/>
          </a:prstGeom>
        </p:spPr>
      </p:pic>
      <p:pic>
        <p:nvPicPr>
          <p:cNvPr id="1026" name="Picture 2" descr="VTOL Takes Off - Inside Unmanned Systems">
            <a:extLst>
              <a:ext uri="{FF2B5EF4-FFF2-40B4-BE49-F238E27FC236}">
                <a16:creationId xmlns:a16="http://schemas.microsoft.com/office/drawing/2014/main" id="{545C7D64-FAF5-4448-9F5E-7FA48B0FF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74" y="242887"/>
            <a:ext cx="4792918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54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E1F6-34CA-40C0-9393-DB764841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2) Actuators and locomotion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09EB-8B6E-4791-8EEE-503A12FB3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721894"/>
            <a:ext cx="2162174" cy="15525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Remote sensing</a:t>
            </a:r>
          </a:p>
          <a:p>
            <a:r>
              <a:rPr lang="en-US" dirty="0"/>
              <a:t>Agriculture</a:t>
            </a:r>
          </a:p>
          <a:p>
            <a:r>
              <a:rPr lang="en-US" dirty="0"/>
              <a:t>Light show</a:t>
            </a:r>
          </a:p>
          <a:p>
            <a:r>
              <a:rPr lang="en-US" dirty="0"/>
              <a:t>Transporter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85072-9571-4DB5-A80B-B286A770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40" y="288381"/>
            <a:ext cx="2209800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10CAA-40BD-4ABA-B617-C2846423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3" y="2498181"/>
            <a:ext cx="3363571" cy="3929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1F479B-B1EB-4C4E-9561-90F2843D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4" y="3753922"/>
            <a:ext cx="2562225" cy="2562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80075C-DEAA-4B55-BBDC-ABCB321E1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49" y="3896796"/>
            <a:ext cx="3028950" cy="2276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C66905-72EF-4985-8333-08C2198D81A3}"/>
              </a:ext>
            </a:extLst>
          </p:cNvPr>
          <p:cNvSpPr/>
          <p:nvPr/>
        </p:nvSpPr>
        <p:spPr>
          <a:xfrm>
            <a:off x="2762248" y="3233986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PROPELLER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CCFF6-82BE-4FD6-8B9E-E642625A6E41}"/>
              </a:ext>
            </a:extLst>
          </p:cNvPr>
          <p:cNvSpPr/>
          <p:nvPr/>
        </p:nvSpPr>
        <p:spPr>
          <a:xfrm>
            <a:off x="6539693" y="278195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GIMBLE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7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E1F6-34CA-40C0-9393-DB764841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2) Actuators and locomotion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09EB-8B6E-4791-8EEE-503A12FB3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721894"/>
            <a:ext cx="2162174" cy="15525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Remote sensing</a:t>
            </a:r>
          </a:p>
          <a:p>
            <a:r>
              <a:rPr lang="en-US" dirty="0"/>
              <a:t>Agriculture</a:t>
            </a:r>
          </a:p>
          <a:p>
            <a:r>
              <a:rPr lang="en-US" dirty="0"/>
              <a:t>Light show</a:t>
            </a:r>
          </a:p>
          <a:p>
            <a:r>
              <a:rPr lang="en-US" dirty="0"/>
              <a:t>Transporter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9BE09-0A1D-4BBE-BA8F-D21F71EC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538" y="179101"/>
            <a:ext cx="2562225" cy="2562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80280-F92B-488C-9B7B-7485D6B0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14" y="2741326"/>
            <a:ext cx="2809875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ABF29-8EF4-430C-87BC-CC9DB97AC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65" y="3940744"/>
            <a:ext cx="2209800" cy="220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64D2ED-C02A-47A1-8F83-F36261C29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565" y="3583532"/>
            <a:ext cx="5579896" cy="2924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18FFF8-1786-4242-BD0C-05C8C58F11CC}"/>
              </a:ext>
            </a:extLst>
          </p:cNvPr>
          <p:cNvSpPr/>
          <p:nvPr/>
        </p:nvSpPr>
        <p:spPr>
          <a:xfrm>
            <a:off x="523165" y="6058771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WINCH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7A2270-6144-49FB-B7AD-4535D3B5AA14}"/>
              </a:ext>
            </a:extLst>
          </p:cNvPr>
          <p:cNvSpPr/>
          <p:nvPr/>
        </p:nvSpPr>
        <p:spPr>
          <a:xfrm>
            <a:off x="7207961" y="267897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BRUSHLESS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MOTOR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877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76DD-8846-4BB6-A099-93FAF24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Navigation system and controller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FA7E87-7719-4C13-A046-B25A68ED4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737" y="2415468"/>
            <a:ext cx="2041357" cy="2041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1820F-75D6-4174-8F1E-0BD65A9B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67" y="2401174"/>
            <a:ext cx="2273950" cy="20556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58A922-E182-410E-8EF2-00302669C6D0}"/>
              </a:ext>
            </a:extLst>
          </p:cNvPr>
          <p:cNvSpPr/>
          <p:nvPr/>
        </p:nvSpPr>
        <p:spPr>
          <a:xfrm>
            <a:off x="365915" y="4456303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ARDUPILOT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559689-63E7-4AA8-A21F-85309379EF74}"/>
              </a:ext>
            </a:extLst>
          </p:cNvPr>
          <p:cNvSpPr/>
          <p:nvPr/>
        </p:nvSpPr>
        <p:spPr>
          <a:xfrm>
            <a:off x="3032915" y="4478661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PIXHAWK</a:t>
            </a:r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1026" name="Picture 2" descr="DJI Naza-M V2 Multi-Rotor Flight Controller GPS Combo">
            <a:extLst>
              <a:ext uri="{FF2B5EF4-FFF2-40B4-BE49-F238E27FC236}">
                <a16:creationId xmlns:a16="http://schemas.microsoft.com/office/drawing/2014/main" id="{607CEF98-B7A4-4F17-BB58-6E4306E45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36" y="2415468"/>
            <a:ext cx="2273951" cy="2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F362BE-CB08-4BFC-941D-B26616AE1174}"/>
              </a:ext>
            </a:extLst>
          </p:cNvPr>
          <p:cNvSpPr/>
          <p:nvPr/>
        </p:nvSpPr>
        <p:spPr>
          <a:xfrm>
            <a:off x="5892411" y="4514144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DJI NAZA</a:t>
            </a:r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F3CB4-B468-4929-864A-E2F42D7C0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724" y="2401174"/>
            <a:ext cx="2273950" cy="20774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E57934-E5C7-4324-99C6-FA55A4C2C649}"/>
              </a:ext>
            </a:extLst>
          </p:cNvPr>
          <p:cNvSpPr/>
          <p:nvPr/>
        </p:nvSpPr>
        <p:spPr>
          <a:xfrm>
            <a:off x="8839199" y="4456302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RACER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2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76DD-8846-4BB6-A099-93FAF24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Navigation system and controller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0F722-922F-4FAC-9613-05202DCA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24" y="2065867"/>
            <a:ext cx="2455984" cy="2478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B364A-19AB-4B8A-91C3-5D99C83A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405" y="2065867"/>
            <a:ext cx="3604845" cy="2478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53E9A-B994-40B4-91B5-7973E27427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98" r="17993"/>
          <a:stretch/>
        </p:blipFill>
        <p:spPr>
          <a:xfrm>
            <a:off x="8537248" y="2065867"/>
            <a:ext cx="2847158" cy="2478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99FE54-8CBF-4E84-AF2B-6D8697831A96}"/>
              </a:ext>
            </a:extLst>
          </p:cNvPr>
          <p:cNvSpPr/>
          <p:nvPr/>
        </p:nvSpPr>
        <p:spPr>
          <a:xfrm>
            <a:off x="1049216" y="4544197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RC REMOTE CONTROLLER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AB2BA-9D29-4071-8E8D-B3D657FCD29E}"/>
              </a:ext>
            </a:extLst>
          </p:cNvPr>
          <p:cNvSpPr/>
          <p:nvPr/>
        </p:nvSpPr>
        <p:spPr>
          <a:xfrm>
            <a:off x="4845327" y="4638199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GROUND CONTROL STATION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0D404-EDB8-4DF9-B046-D42AC1CD8917}"/>
              </a:ext>
            </a:extLst>
          </p:cNvPr>
          <p:cNvSpPr/>
          <p:nvPr/>
        </p:nvSpPr>
        <p:spPr>
          <a:xfrm>
            <a:off x="8641438" y="4638199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PHONE REMOTE CONTROLLER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4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76DD-8846-4BB6-A099-93FAF24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Navigation system and controller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4D542-5F82-413F-8DAE-04C271DFE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301" y="1724121"/>
            <a:ext cx="3910727" cy="48745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214AA-F1D1-4C61-A777-15F40A9F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4770"/>
            <a:ext cx="4087317" cy="2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3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76DD-8846-4BB6-A099-93FAF24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Navigation system and controller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32AC4-30E1-4DE8-A266-5A58FBD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602" y="2118621"/>
            <a:ext cx="3896522" cy="3649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E209B-4699-4F25-B07F-031AC834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78" y="2118621"/>
            <a:ext cx="4043401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36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9C09-C0D1-4E27-BDEC-C754852B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DATA COLLECTION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74FCB-2244-48AB-AFB2-6A50A7D6E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712913"/>
            <a:ext cx="5633853" cy="24209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76CDD-D41A-496E-B07B-885895E3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256526"/>
            <a:ext cx="5633853" cy="2304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A8D37-33AF-4A07-A866-D8357025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654" y="2843838"/>
            <a:ext cx="2332037" cy="1888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8D5F6-1320-49DD-A2B9-5F609DCC1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897" y="4732337"/>
            <a:ext cx="1733550" cy="6762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3E3229-1F00-4D42-8D80-766C5CA8262F}"/>
              </a:ext>
            </a:extLst>
          </p:cNvPr>
          <p:cNvSpPr/>
          <p:nvPr/>
        </p:nvSpPr>
        <p:spPr>
          <a:xfrm>
            <a:off x="4418013" y="1276441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B1812-3826-4755-88E4-0F9D1C09525E}"/>
              </a:ext>
            </a:extLst>
          </p:cNvPr>
          <p:cNvSpPr/>
          <p:nvPr/>
        </p:nvSpPr>
        <p:spPr>
          <a:xfrm>
            <a:off x="7758172" y="2167563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HUMIDITY &amp; TEMPERATURE SENSOR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44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726C-6831-40AE-AC5D-7EB8AC2A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Data transmission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4F5BE5-7B47-42F4-9641-5A4D36010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9840" y="109381"/>
            <a:ext cx="3909645" cy="2311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FCE98-7452-48EB-A72E-3BED3E4E0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9" r="18940"/>
          <a:stretch/>
        </p:blipFill>
        <p:spPr>
          <a:xfrm>
            <a:off x="428942" y="1853000"/>
            <a:ext cx="2115129" cy="23115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CB9B27-DD3F-4AEF-9232-E78078741AFC}"/>
              </a:ext>
            </a:extLst>
          </p:cNvPr>
          <p:cNvSpPr/>
          <p:nvPr/>
        </p:nvSpPr>
        <p:spPr>
          <a:xfrm>
            <a:off x="-40669" y="4164542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GNSS ANTENNA</a:t>
            </a:r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575AC-B47D-4807-9B34-80A35D05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503" y="1853000"/>
            <a:ext cx="2296135" cy="22961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C9A2CC-8568-4486-8D0C-C14A41C84BDE}"/>
              </a:ext>
            </a:extLst>
          </p:cNvPr>
          <p:cNvSpPr/>
          <p:nvPr/>
        </p:nvSpPr>
        <p:spPr>
          <a:xfrm>
            <a:off x="2544071" y="4123282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WIFI ANTENNA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B5BDE-9ECC-47DC-BEAD-26AB421ADA05}"/>
              </a:ext>
            </a:extLst>
          </p:cNvPr>
          <p:cNvSpPr txBox="1"/>
          <p:nvPr/>
        </p:nvSpPr>
        <p:spPr>
          <a:xfrm>
            <a:off x="7966708" y="3282916"/>
            <a:ext cx="37089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alibri" panose="020F0502020204030204" pitchFamily="34" charset="0"/>
              </a:rPr>
              <a:t>Antennas are used for data recording and transmission and avionic functions.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alibri" panose="020F0502020204030204" pitchFamily="34" charset="0"/>
              </a:rPr>
              <a:t>Allow information transmission to other systems and people on ground.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1800" b="0" i="0" u="none" strike="noStrike" baseline="0" dirty="0">
                <a:latin typeface="Calibri" panose="020F0502020204030204" pitchFamily="34" charset="0"/>
              </a:rPr>
              <a:t>Ground-to-ground, Ground-to-air, air-to-ground.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5C4C65-52EC-4663-BF29-CAC50D7B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013" y="4917441"/>
            <a:ext cx="5770033" cy="1641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D309E-97C1-44A1-B498-FC3AEE0E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930" y="1852999"/>
            <a:ext cx="2287762" cy="23085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1441B4-0467-47F1-90FC-871CA293E381}"/>
              </a:ext>
            </a:extLst>
          </p:cNvPr>
          <p:cNvSpPr/>
          <p:nvPr/>
        </p:nvSpPr>
        <p:spPr>
          <a:xfrm>
            <a:off x="5236654" y="4153939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RC REMOTE CONTROLLER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5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9C09-C0D1-4E27-BDEC-C754852B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6) Power system management</a:t>
            </a:r>
            <a:endParaRPr lang="en-MY" dirty="0"/>
          </a:p>
        </p:txBody>
      </p:sp>
      <p:pic>
        <p:nvPicPr>
          <p:cNvPr id="3074" name="Picture 2" descr="Turnigy-2200mAh-3S-25C-LiPo-Pack-T2200-3S-25">
            <a:extLst>
              <a:ext uri="{FF2B5EF4-FFF2-40B4-BE49-F238E27FC236}">
                <a16:creationId xmlns:a16="http://schemas.microsoft.com/office/drawing/2014/main" id="{A4C1A169-E462-4B1C-9302-5A296CFB3B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39" y="1881426"/>
            <a:ext cx="2886296" cy="220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231954-C43D-462F-AAB9-B7E98FA8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12" y="4224576"/>
            <a:ext cx="2647950" cy="2171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6D6B0-BA74-4779-8901-48668D856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43" y="1881425"/>
            <a:ext cx="2301081" cy="23010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F3ECD9-041F-4056-B318-127BAAD0A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530" y="4354750"/>
            <a:ext cx="4352925" cy="2124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C5EDB1-D5B8-4A46-8515-AA38495A7168}"/>
              </a:ext>
            </a:extLst>
          </p:cNvPr>
          <p:cNvSpPr/>
          <p:nvPr/>
        </p:nvSpPr>
        <p:spPr>
          <a:xfrm>
            <a:off x="-584952" y="1848354"/>
            <a:ext cx="2667000" cy="627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LITHIUM-ION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BATTERIES</a:t>
            </a:r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FF65-4DA3-4BB2-8539-0329EBA78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133" y="136733"/>
            <a:ext cx="3156344" cy="28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2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EFF-82A9-43D5-A22F-3199B8A6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History of the UAV robot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9E03A-A1DE-4BDB-8C87-A2FA6753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66752"/>
            <a:ext cx="7170737" cy="472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94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1263-6538-4607-98DB-7A210ABE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COMPANY IN MALAYSIA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A62C4-6DBF-4AF7-8EAC-D2A46CFB5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err="1"/>
              <a:t>Poladrone</a:t>
            </a:r>
            <a:r>
              <a:rPr lang="en-MY" dirty="0"/>
              <a:t> - https://www.poladrone.com/ </a:t>
            </a:r>
          </a:p>
          <a:p>
            <a:r>
              <a:rPr lang="en-MY" dirty="0"/>
              <a:t>Vortex Edge - </a:t>
            </a:r>
            <a:r>
              <a:rPr lang="en-MY" dirty="0">
                <a:hlinkClick r:id="rId2"/>
              </a:rPr>
              <a:t>http://www.vortex-edge.com</a:t>
            </a:r>
            <a:r>
              <a:rPr lang="en-MY" dirty="0"/>
              <a:t>/</a:t>
            </a:r>
          </a:p>
          <a:p>
            <a:r>
              <a:rPr lang="en-MY" dirty="0"/>
              <a:t>Aerodyne - </a:t>
            </a:r>
            <a:r>
              <a:rPr lang="en-MY" dirty="0">
                <a:hlinkClick r:id="rId3"/>
              </a:rPr>
              <a:t>https://aerodyne.group/</a:t>
            </a:r>
            <a:endParaRPr lang="en-MY" dirty="0"/>
          </a:p>
          <a:p>
            <a:r>
              <a:rPr lang="en-MY" dirty="0" err="1"/>
              <a:t>Avetics</a:t>
            </a:r>
            <a:r>
              <a:rPr lang="en-MY" dirty="0"/>
              <a:t> - </a:t>
            </a:r>
            <a:r>
              <a:rPr lang="en-MY" dirty="0">
                <a:hlinkClick r:id="rId4"/>
              </a:rPr>
              <a:t>https://www.avetics.com/</a:t>
            </a:r>
            <a:endParaRPr lang="en-MY" dirty="0"/>
          </a:p>
          <a:p>
            <a:r>
              <a:rPr lang="en-MY" dirty="0"/>
              <a:t>Dragonfly </a:t>
            </a:r>
            <a:r>
              <a:rPr lang="en-MY" dirty="0" err="1"/>
              <a:t>Robotix</a:t>
            </a:r>
            <a:r>
              <a:rPr lang="en-MY" dirty="0"/>
              <a:t> - </a:t>
            </a:r>
            <a:r>
              <a:rPr lang="en-MY" dirty="0">
                <a:hlinkClick r:id="rId5"/>
              </a:rPr>
              <a:t>https://www.dragonflyrobotix.com/</a:t>
            </a:r>
            <a:endParaRPr lang="en-MY" dirty="0"/>
          </a:p>
          <a:p>
            <a:r>
              <a:rPr lang="en-MY" dirty="0"/>
              <a:t>DEFTECH US - </a:t>
            </a:r>
            <a:r>
              <a:rPr lang="en-MY" dirty="0">
                <a:hlinkClick r:id="rId6"/>
              </a:rPr>
              <a:t>https://www.deftechust.com/</a:t>
            </a:r>
            <a:endParaRPr lang="en-MY" dirty="0"/>
          </a:p>
          <a:p>
            <a:r>
              <a:rPr lang="en-MY" dirty="0"/>
              <a:t>Centaurus Technology - https://www.centaurustechnology.com/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5594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EFF-82A9-43D5-A22F-3199B8A6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History of the UAV robot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784F4-1183-47BB-9B63-0E06F652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621960"/>
            <a:ext cx="7515795" cy="50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EFF-82A9-43D5-A22F-3199B8A6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History of the UAV robot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A01D4-B9EB-4649-B579-05357FECE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66752"/>
            <a:ext cx="7280833" cy="45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9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EFF-82A9-43D5-A22F-3199B8A6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History of the UAV robot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0DBD6-6F6B-4713-91AA-7AADBF97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82234"/>
            <a:ext cx="7568455" cy="4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4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EFF-82A9-43D5-A22F-3199B8A6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History of the UAV robot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92FF8-A5B0-4A40-B21C-EF2A9D0A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66752"/>
            <a:ext cx="7476562" cy="45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EFF-82A9-43D5-A22F-3199B8A6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History of the UAV robot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C3941-45FA-4B45-A6D7-29DC5E0E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766752"/>
            <a:ext cx="7636344" cy="2519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17AB1-DE56-409B-9D03-A8D95BB6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146" y="4490"/>
            <a:ext cx="2741404" cy="68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38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EFF-82A9-43D5-A22F-3199B8A6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Basic system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5757DD-2C16-42AC-9992-7F0E814DA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326" y="1646238"/>
            <a:ext cx="8334374" cy="49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9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40F2-9836-4640-BBC1-62BAB358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ROBOT DESIGN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A8ACAF-D078-4D61-ABC9-C874B399C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552701"/>
            <a:ext cx="5207993" cy="2582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94F84-CD61-4FFC-966C-BA3174CA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83" y="634735"/>
            <a:ext cx="4709122" cy="2862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10E73-12AD-4BB3-AD3C-847901DE0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34896"/>
            <a:ext cx="5881688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4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2056</TotalTime>
  <Words>248</Words>
  <Application>Microsoft Office PowerPoint</Application>
  <PresentationFormat>Widescreen</PresentationFormat>
  <Paragraphs>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Unmanned Aerial Vehicle (UAV) </vt:lpstr>
      <vt:lpstr>History of the UAV robot</vt:lpstr>
      <vt:lpstr>History of the UAV robot</vt:lpstr>
      <vt:lpstr>History of the UAV robot</vt:lpstr>
      <vt:lpstr>History of the UAV robot</vt:lpstr>
      <vt:lpstr>History of the UAV robot</vt:lpstr>
      <vt:lpstr>History of the UAV robot</vt:lpstr>
      <vt:lpstr>Basic system architecture</vt:lpstr>
      <vt:lpstr>1) ROBOT DESIGN</vt:lpstr>
      <vt:lpstr>1) ROBOT DESIGN</vt:lpstr>
      <vt:lpstr>2) Actuators and locomotion</vt:lpstr>
      <vt:lpstr>2) Actuators and locomotion</vt:lpstr>
      <vt:lpstr>3) Navigation system and controller</vt:lpstr>
      <vt:lpstr>3) Navigation system and controller</vt:lpstr>
      <vt:lpstr>3) Navigation system and controller</vt:lpstr>
      <vt:lpstr>3) Navigation system and controller</vt:lpstr>
      <vt:lpstr>4) DATA COLLECTION</vt:lpstr>
      <vt:lpstr>5) Data transmission</vt:lpstr>
      <vt:lpstr>6) Power system management</vt:lpstr>
      <vt:lpstr>UAV COMPANY IN MALAYSIA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Aerial Vehicle (UAV) </dc:title>
  <dc:creator>HAFIZ ZULHILMI</dc:creator>
  <cp:lastModifiedBy>HAFIZ ZULHILMI</cp:lastModifiedBy>
  <cp:revision>1</cp:revision>
  <dcterms:created xsi:type="dcterms:W3CDTF">2022-04-04T14:47:37Z</dcterms:created>
  <dcterms:modified xsi:type="dcterms:W3CDTF">2022-04-10T08:30:32Z</dcterms:modified>
</cp:coreProperties>
</file>